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655" r:id="rId3"/>
  </p:sldMasterIdLst>
  <p:notesMasterIdLst>
    <p:notesMasterId r:id="rId23"/>
  </p:notesMasterIdLst>
  <p:handoutMasterIdLst>
    <p:handoutMasterId r:id="rId24"/>
  </p:handoutMasterIdLst>
  <p:sldIdLst>
    <p:sldId id="256" r:id="rId4"/>
    <p:sldId id="259" r:id="rId5"/>
    <p:sldId id="272" r:id="rId6"/>
    <p:sldId id="273" r:id="rId7"/>
    <p:sldId id="274" r:id="rId8"/>
    <p:sldId id="275" r:id="rId9"/>
    <p:sldId id="258" r:id="rId10"/>
    <p:sldId id="257" r:id="rId11"/>
    <p:sldId id="260" r:id="rId12"/>
    <p:sldId id="261" r:id="rId13"/>
    <p:sldId id="262" r:id="rId14"/>
    <p:sldId id="263" r:id="rId15"/>
    <p:sldId id="264" r:id="rId16"/>
    <p:sldId id="265" r:id="rId17"/>
    <p:sldId id="266" r:id="rId18"/>
    <p:sldId id="268" r:id="rId19"/>
    <p:sldId id="269" r:id="rId20"/>
    <p:sldId id="270" r:id="rId21"/>
    <p:sldId id="271" r:id="rId22"/>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532BD7-9087-49EF-9DA5-EEF26C0285A4}"/>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434516E-CBAE-463A-B7F6-CFED8BCB4DC5}"/>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10/31/2021 pm</a:t>
            </a:r>
          </a:p>
        </p:txBody>
      </p:sp>
      <p:sp>
        <p:nvSpPr>
          <p:cNvPr id="4" name="Footer Placeholder 3">
            <a:extLst>
              <a:ext uri="{FF2B5EF4-FFF2-40B4-BE49-F238E27FC236}">
                <a16:creationId xmlns:a16="http://schemas.microsoft.com/office/drawing/2014/main" id="{35DC791D-9A03-4DD9-866B-026419E57E33}"/>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5196411A-1708-4DAE-928F-FB1F9800466C}"/>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CF15EEF4-4105-478D-8D81-6648D50B312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356289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10/31/2021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BB608101-22A3-4B82-9030-EBF302A74DC3}" type="slidenum">
              <a:rPr lang="en-US" smtClean="0"/>
              <a:t>‹#›</a:t>
            </a:fld>
            <a:endParaRPr lang="en-US"/>
          </a:p>
        </p:txBody>
      </p:sp>
    </p:spTree>
    <p:extLst>
      <p:ext uri="{BB962C8B-B14F-4D97-AF65-F5344CB8AC3E}">
        <p14:creationId xmlns:p14="http://schemas.microsoft.com/office/powerpoint/2010/main" val="72170791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F9D3F6BA-1F7A-4B06-827E-7C7406A4247D}"/>
              </a:ext>
            </a:extLst>
          </p:cNvPr>
          <p:cNvGrpSpPr>
            <a:grpSpLocks/>
          </p:cNvGrpSpPr>
          <p:nvPr/>
        </p:nvGrpSpPr>
        <p:grpSpPr bwMode="auto">
          <a:xfrm>
            <a:off x="4716463" y="5345113"/>
            <a:ext cx="4427537" cy="1512887"/>
            <a:chOff x="2971" y="3367"/>
            <a:chExt cx="2789" cy="953"/>
          </a:xfrm>
        </p:grpSpPr>
        <p:sp>
          <p:nvSpPr>
            <p:cNvPr id="7171" name="Freeform 3">
              <a:extLst>
                <a:ext uri="{FF2B5EF4-FFF2-40B4-BE49-F238E27FC236}">
                  <a16:creationId xmlns:a16="http://schemas.microsoft.com/office/drawing/2014/main" id="{F1B1788E-3EBA-43EE-879E-CCAE3E243127}"/>
                </a:ext>
              </a:extLst>
            </p:cNvPr>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2" name="Freeform 4">
              <a:extLst>
                <a:ext uri="{FF2B5EF4-FFF2-40B4-BE49-F238E27FC236}">
                  <a16:creationId xmlns:a16="http://schemas.microsoft.com/office/drawing/2014/main" id="{6252A187-8237-4354-A5CD-3064B7A78AA1}"/>
                </a:ext>
              </a:extLst>
            </p:cNvPr>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3" name="Freeform 5">
              <a:extLst>
                <a:ext uri="{FF2B5EF4-FFF2-40B4-BE49-F238E27FC236}">
                  <a16:creationId xmlns:a16="http://schemas.microsoft.com/office/drawing/2014/main" id="{8ED1B604-CBBC-40F5-91C2-1D6688F798BD}"/>
                </a:ext>
              </a:extLst>
            </p:cNvPr>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4" name="Freeform 6">
              <a:extLst>
                <a:ext uri="{FF2B5EF4-FFF2-40B4-BE49-F238E27FC236}">
                  <a16:creationId xmlns:a16="http://schemas.microsoft.com/office/drawing/2014/main" id="{F4436F0F-4D04-457E-9197-4975C4EF6E5B}"/>
                </a:ext>
              </a:extLst>
            </p:cNvPr>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5" name="Freeform 7">
              <a:extLst>
                <a:ext uri="{FF2B5EF4-FFF2-40B4-BE49-F238E27FC236}">
                  <a16:creationId xmlns:a16="http://schemas.microsoft.com/office/drawing/2014/main" id="{0D57BD73-E15A-4D69-92A7-98CBBD45F21E}"/>
                </a:ext>
              </a:extLst>
            </p:cNvPr>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6" name="Freeform 8">
              <a:extLst>
                <a:ext uri="{FF2B5EF4-FFF2-40B4-BE49-F238E27FC236}">
                  <a16:creationId xmlns:a16="http://schemas.microsoft.com/office/drawing/2014/main" id="{12B63D7C-D498-4356-8811-90FED1F44563}"/>
                </a:ext>
              </a:extLst>
            </p:cNvPr>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7" name="Freeform 9">
              <a:extLst>
                <a:ext uri="{FF2B5EF4-FFF2-40B4-BE49-F238E27FC236}">
                  <a16:creationId xmlns:a16="http://schemas.microsoft.com/office/drawing/2014/main" id="{B86AC0B0-BCAD-4B52-994D-ED5C59F851D6}"/>
                </a:ext>
              </a:extLst>
            </p:cNvPr>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8" name="Freeform 10">
              <a:extLst>
                <a:ext uri="{FF2B5EF4-FFF2-40B4-BE49-F238E27FC236}">
                  <a16:creationId xmlns:a16="http://schemas.microsoft.com/office/drawing/2014/main" id="{8FCD30DF-1F9B-445D-B6C0-F1A86F96F340}"/>
                </a:ext>
              </a:extLst>
            </p:cNvPr>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79" name="Freeform 11">
              <a:extLst>
                <a:ext uri="{FF2B5EF4-FFF2-40B4-BE49-F238E27FC236}">
                  <a16:creationId xmlns:a16="http://schemas.microsoft.com/office/drawing/2014/main" id="{640750D1-7826-4B08-9124-648493987F76}"/>
                </a:ext>
              </a:extLst>
            </p:cNvPr>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80" name="Freeform 12">
              <a:extLst>
                <a:ext uri="{FF2B5EF4-FFF2-40B4-BE49-F238E27FC236}">
                  <a16:creationId xmlns:a16="http://schemas.microsoft.com/office/drawing/2014/main" id="{1CAE0C01-279B-4CD0-A9A0-608845AB2AFD}"/>
                </a:ext>
              </a:extLst>
            </p:cNvPr>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81" name="Freeform 13">
              <a:extLst>
                <a:ext uri="{FF2B5EF4-FFF2-40B4-BE49-F238E27FC236}">
                  <a16:creationId xmlns:a16="http://schemas.microsoft.com/office/drawing/2014/main" id="{AA2192A1-7940-4EEF-925A-D95C5DCD2C6B}"/>
                </a:ext>
              </a:extLst>
            </p:cNvPr>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82" name="Freeform 14">
              <a:extLst>
                <a:ext uri="{FF2B5EF4-FFF2-40B4-BE49-F238E27FC236}">
                  <a16:creationId xmlns:a16="http://schemas.microsoft.com/office/drawing/2014/main" id="{4471F79B-6C14-4084-838D-08277B1E7CCD}"/>
                </a:ext>
              </a:extLst>
            </p:cNvPr>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83" name="Freeform 15">
              <a:extLst>
                <a:ext uri="{FF2B5EF4-FFF2-40B4-BE49-F238E27FC236}">
                  <a16:creationId xmlns:a16="http://schemas.microsoft.com/office/drawing/2014/main" id="{E28592E5-2515-4301-88BA-4F1C7069CC50}"/>
                </a:ext>
              </a:extLst>
            </p:cNvPr>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84" name="Freeform 16">
              <a:extLst>
                <a:ext uri="{FF2B5EF4-FFF2-40B4-BE49-F238E27FC236}">
                  <a16:creationId xmlns:a16="http://schemas.microsoft.com/office/drawing/2014/main" id="{8E7D4585-CF7E-4119-9105-D35B6155D167}"/>
                </a:ext>
              </a:extLst>
            </p:cNvPr>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7185" name="Freeform 17">
              <a:extLst>
                <a:ext uri="{FF2B5EF4-FFF2-40B4-BE49-F238E27FC236}">
                  <a16:creationId xmlns:a16="http://schemas.microsoft.com/office/drawing/2014/main" id="{D4164F22-9551-4631-9051-027B820EB1AB}"/>
                </a:ext>
              </a:extLst>
            </p:cNvPr>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grpSp>
      <p:sp>
        <p:nvSpPr>
          <p:cNvPr id="7186" name="Rectangle 18">
            <a:extLst>
              <a:ext uri="{FF2B5EF4-FFF2-40B4-BE49-F238E27FC236}">
                <a16:creationId xmlns:a16="http://schemas.microsoft.com/office/drawing/2014/main" id="{D450E259-5936-45B3-9F59-D8E901E4C2CE}"/>
              </a:ext>
            </a:extLst>
          </p:cNvPr>
          <p:cNvSpPr>
            <a:spLocks noGrp="1" noChangeArrowheads="1"/>
          </p:cNvSpPr>
          <p:nvPr>
            <p:ph type="ctrTitle" sz="quarter"/>
          </p:nvPr>
        </p:nvSpPr>
        <p:spPr>
          <a:xfrm>
            <a:off x="685800" y="1600200"/>
            <a:ext cx="7772400" cy="1828800"/>
          </a:xfrm>
        </p:spPr>
        <p:txBody>
          <a:bodyPr anchor="b"/>
          <a:lstStyle>
            <a:lvl1pPr>
              <a:defRPr sz="5700"/>
            </a:lvl1pPr>
          </a:lstStyle>
          <a:p>
            <a:pPr lvl="0"/>
            <a:r>
              <a:rPr lang="en-US" altLang="en-US" noProof="0"/>
              <a:t>Click to edit Master title style</a:t>
            </a:r>
          </a:p>
        </p:txBody>
      </p:sp>
      <p:sp>
        <p:nvSpPr>
          <p:cNvPr id="7187" name="Rectangle 19">
            <a:extLst>
              <a:ext uri="{FF2B5EF4-FFF2-40B4-BE49-F238E27FC236}">
                <a16:creationId xmlns:a16="http://schemas.microsoft.com/office/drawing/2014/main" id="{C145DD78-4B24-4500-A213-2BA54D393F54}"/>
              </a:ext>
            </a:extLst>
          </p:cNvPr>
          <p:cNvSpPr>
            <a:spLocks noGrp="1" noChangeArrowheads="1"/>
          </p:cNvSpPr>
          <p:nvPr>
            <p:ph type="subTitle" sz="quarter" idx="1"/>
          </p:nvPr>
        </p:nvSpPr>
        <p:spPr>
          <a:xfrm>
            <a:off x="1371600" y="3733800"/>
            <a:ext cx="6400800" cy="1752600"/>
          </a:xfrm>
        </p:spPr>
        <p:txBody>
          <a:bodyPr/>
          <a:lstStyle>
            <a:lvl1pPr marL="0" indent="0" algn="ctr">
              <a:buFont typeface="Wingdings" panose="05000000000000000000" pitchFamily="2" charset="2"/>
              <a:buNone/>
              <a:defRPr sz="3600"/>
            </a:lvl1pPr>
          </a:lstStyle>
          <a:p>
            <a:pPr lvl="0"/>
            <a:r>
              <a:rPr lang="en-US" altLang="en-US" noProof="0"/>
              <a:t>Click to edit Master subtitle style</a:t>
            </a:r>
          </a:p>
        </p:txBody>
      </p:sp>
      <p:sp>
        <p:nvSpPr>
          <p:cNvPr id="7188" name="Rectangle 20">
            <a:extLst>
              <a:ext uri="{FF2B5EF4-FFF2-40B4-BE49-F238E27FC236}">
                <a16:creationId xmlns:a16="http://schemas.microsoft.com/office/drawing/2014/main" id="{FA1F5EB1-E514-4202-B625-7799E49795EB}"/>
              </a:ext>
            </a:extLst>
          </p:cNvPr>
          <p:cNvSpPr>
            <a:spLocks noGrp="1" noChangeArrowheads="1"/>
          </p:cNvSpPr>
          <p:nvPr>
            <p:ph type="dt" sz="quarter" idx="2"/>
          </p:nvPr>
        </p:nvSpPr>
        <p:spPr/>
        <p:txBody>
          <a:bodyPr/>
          <a:lstStyle>
            <a:lvl1pPr>
              <a:defRPr/>
            </a:lvl1pPr>
          </a:lstStyle>
          <a:p>
            <a:endParaRPr lang="en-US" altLang="en-US"/>
          </a:p>
        </p:txBody>
      </p:sp>
      <p:sp>
        <p:nvSpPr>
          <p:cNvPr id="7189" name="Rectangle 21">
            <a:extLst>
              <a:ext uri="{FF2B5EF4-FFF2-40B4-BE49-F238E27FC236}">
                <a16:creationId xmlns:a16="http://schemas.microsoft.com/office/drawing/2014/main" id="{B53928C7-8674-4A88-B4DB-D1E422B0AAA4}"/>
              </a:ext>
            </a:extLst>
          </p:cNvPr>
          <p:cNvSpPr>
            <a:spLocks noGrp="1" noChangeArrowheads="1"/>
          </p:cNvSpPr>
          <p:nvPr>
            <p:ph type="ftr" sz="quarter" idx="3"/>
          </p:nvPr>
        </p:nvSpPr>
        <p:spPr/>
        <p:txBody>
          <a:bodyPr/>
          <a:lstStyle>
            <a:lvl1pPr>
              <a:defRPr/>
            </a:lvl1pPr>
          </a:lstStyle>
          <a:p>
            <a:endParaRPr lang="en-US" altLang="en-US"/>
          </a:p>
        </p:txBody>
      </p:sp>
      <p:sp>
        <p:nvSpPr>
          <p:cNvPr id="7190" name="Rectangle 22">
            <a:extLst>
              <a:ext uri="{FF2B5EF4-FFF2-40B4-BE49-F238E27FC236}">
                <a16:creationId xmlns:a16="http://schemas.microsoft.com/office/drawing/2014/main" id="{269901E0-8BA7-4517-AC8E-3D334DC4A487}"/>
              </a:ext>
            </a:extLst>
          </p:cNvPr>
          <p:cNvSpPr>
            <a:spLocks noGrp="1" noChangeArrowheads="1"/>
          </p:cNvSpPr>
          <p:nvPr>
            <p:ph type="sldNum" sz="quarter" idx="4"/>
          </p:nvPr>
        </p:nvSpPr>
        <p:spPr/>
        <p:txBody>
          <a:bodyPr/>
          <a:lstStyle>
            <a:lvl1pPr>
              <a:defRPr/>
            </a:lvl1pPr>
          </a:lstStyle>
          <a:p>
            <a:fld id="{B988EB41-CFEF-4672-A0FB-2593C2B53D0C}" type="slidenum">
              <a:rPr lang="en-US" altLang="en-US"/>
              <a:pPr/>
              <a:t>‹#›</a:t>
            </a:fld>
            <a:endParaRPr lang="en-US" altLang="en-US"/>
          </a:p>
        </p:txBody>
      </p:sp>
    </p:spTree>
  </p:cSld>
  <p:clrMapOvr>
    <a:masterClrMapping/>
  </p:clrMapOvr>
  <p:transition spd="slow">
    <p:cut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57B2-25F3-4789-B689-A960EC6250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A36D30-530C-4FAC-83B2-A990266D7B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1EFBD-822C-42E8-9414-714CA65875C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7D29D97-9DB8-4888-BD93-D912FAC9BB9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FB0A478-A2B9-4D90-B761-6801D41945ED}"/>
              </a:ext>
            </a:extLst>
          </p:cNvPr>
          <p:cNvSpPr>
            <a:spLocks noGrp="1"/>
          </p:cNvSpPr>
          <p:nvPr>
            <p:ph type="sldNum" sz="quarter" idx="12"/>
          </p:nvPr>
        </p:nvSpPr>
        <p:spPr/>
        <p:txBody>
          <a:bodyPr/>
          <a:lstStyle>
            <a:lvl1pPr>
              <a:defRPr/>
            </a:lvl1pPr>
          </a:lstStyle>
          <a:p>
            <a:fld id="{6F45911C-B96F-4C5F-BD21-EE140FB6EE95}" type="slidenum">
              <a:rPr lang="en-US" altLang="en-US"/>
              <a:pPr/>
              <a:t>‹#›</a:t>
            </a:fld>
            <a:endParaRPr lang="en-US" altLang="en-US"/>
          </a:p>
        </p:txBody>
      </p:sp>
    </p:spTree>
    <p:extLst>
      <p:ext uri="{BB962C8B-B14F-4D97-AF65-F5344CB8AC3E}">
        <p14:creationId xmlns:p14="http://schemas.microsoft.com/office/powerpoint/2010/main" val="2966074497"/>
      </p:ext>
    </p:extLst>
  </p:cSld>
  <p:clrMapOvr>
    <a:masterClrMapping/>
  </p:clrMapOvr>
  <p:transition spd="slow">
    <p:cut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14BE6C-B57C-4BFA-A16F-A5322B1AFA45}"/>
              </a:ext>
            </a:extLst>
          </p:cNvPr>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2ED973-5B63-4988-864D-B89A4FB7CF92}"/>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0F178B-9555-40C5-A2DB-695D8BEDFBC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1643133-D9C5-4277-9358-05BB65C5059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1287DB3-91C4-43D8-93CA-DDECB091B5E1}"/>
              </a:ext>
            </a:extLst>
          </p:cNvPr>
          <p:cNvSpPr>
            <a:spLocks noGrp="1"/>
          </p:cNvSpPr>
          <p:nvPr>
            <p:ph type="sldNum" sz="quarter" idx="12"/>
          </p:nvPr>
        </p:nvSpPr>
        <p:spPr/>
        <p:txBody>
          <a:bodyPr/>
          <a:lstStyle>
            <a:lvl1pPr>
              <a:defRPr/>
            </a:lvl1pPr>
          </a:lstStyle>
          <a:p>
            <a:fld id="{923C6615-96DB-43B6-9E06-9E7F95A8EF99}" type="slidenum">
              <a:rPr lang="en-US" altLang="en-US"/>
              <a:pPr/>
              <a:t>‹#›</a:t>
            </a:fld>
            <a:endParaRPr lang="en-US" altLang="en-US"/>
          </a:p>
        </p:txBody>
      </p:sp>
    </p:spTree>
    <p:extLst>
      <p:ext uri="{BB962C8B-B14F-4D97-AF65-F5344CB8AC3E}">
        <p14:creationId xmlns:p14="http://schemas.microsoft.com/office/powerpoint/2010/main" val="1051086089"/>
      </p:ext>
    </p:extLst>
  </p:cSld>
  <p:clrMapOvr>
    <a:masterClrMapping/>
  </p:clrMapOvr>
  <p:transition spd="slow">
    <p:cut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3314" name="Group 2">
            <a:extLst>
              <a:ext uri="{FF2B5EF4-FFF2-40B4-BE49-F238E27FC236}">
                <a16:creationId xmlns:a16="http://schemas.microsoft.com/office/drawing/2014/main" id="{56F1E5D6-1A4B-41C4-B8FF-F3698869D917}"/>
              </a:ext>
            </a:extLst>
          </p:cNvPr>
          <p:cNvGrpSpPr>
            <a:grpSpLocks/>
          </p:cNvGrpSpPr>
          <p:nvPr/>
        </p:nvGrpSpPr>
        <p:grpSpPr bwMode="auto">
          <a:xfrm>
            <a:off x="0" y="1422400"/>
            <a:ext cx="9147175" cy="5435600"/>
            <a:chOff x="0" y="896"/>
            <a:chExt cx="5762" cy="3424"/>
          </a:xfrm>
        </p:grpSpPr>
        <p:grpSp>
          <p:nvGrpSpPr>
            <p:cNvPr id="13315" name="Group 3">
              <a:extLst>
                <a:ext uri="{FF2B5EF4-FFF2-40B4-BE49-F238E27FC236}">
                  <a16:creationId xmlns:a16="http://schemas.microsoft.com/office/drawing/2014/main" id="{29B76472-3B1F-45A6-A635-9A3EAC46C6F6}"/>
                </a:ext>
              </a:extLst>
            </p:cNvPr>
            <p:cNvGrpSpPr>
              <a:grpSpLocks/>
            </p:cNvGrpSpPr>
            <p:nvPr userDrawn="1"/>
          </p:nvGrpSpPr>
          <p:grpSpPr bwMode="auto">
            <a:xfrm>
              <a:off x="20" y="896"/>
              <a:ext cx="5742" cy="3424"/>
              <a:chOff x="20" y="896"/>
              <a:chExt cx="5742" cy="3424"/>
            </a:xfrm>
          </p:grpSpPr>
          <p:sp>
            <p:nvSpPr>
              <p:cNvPr id="13316" name="Freeform 4">
                <a:extLst>
                  <a:ext uri="{FF2B5EF4-FFF2-40B4-BE49-F238E27FC236}">
                    <a16:creationId xmlns:a16="http://schemas.microsoft.com/office/drawing/2014/main" id="{58987EED-02E7-448E-8C07-B307CA7A43AF}"/>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17" name="Freeform 5">
                <a:extLst>
                  <a:ext uri="{FF2B5EF4-FFF2-40B4-BE49-F238E27FC236}">
                    <a16:creationId xmlns:a16="http://schemas.microsoft.com/office/drawing/2014/main" id="{B7245153-FC30-4ADA-8621-01731C80E6EF}"/>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18" name="Freeform 6">
                <a:extLst>
                  <a:ext uri="{FF2B5EF4-FFF2-40B4-BE49-F238E27FC236}">
                    <a16:creationId xmlns:a16="http://schemas.microsoft.com/office/drawing/2014/main" id="{A03625C0-40E9-4713-850B-2D0DB431C6C7}"/>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19" name="Freeform 7">
                <a:extLst>
                  <a:ext uri="{FF2B5EF4-FFF2-40B4-BE49-F238E27FC236}">
                    <a16:creationId xmlns:a16="http://schemas.microsoft.com/office/drawing/2014/main" id="{1B765649-CE20-4CEC-A5AE-38C86D1BE8B7}"/>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0" name="Freeform 8">
                <a:extLst>
                  <a:ext uri="{FF2B5EF4-FFF2-40B4-BE49-F238E27FC236}">
                    <a16:creationId xmlns:a16="http://schemas.microsoft.com/office/drawing/2014/main" id="{90F63C79-5EAE-4842-88CD-FFB72A382175}"/>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1" name="Freeform 9">
                <a:extLst>
                  <a:ext uri="{FF2B5EF4-FFF2-40B4-BE49-F238E27FC236}">
                    <a16:creationId xmlns:a16="http://schemas.microsoft.com/office/drawing/2014/main" id="{091FE580-AFFB-4343-8851-73BB5494CE53}"/>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2" name="Freeform 10">
                <a:extLst>
                  <a:ext uri="{FF2B5EF4-FFF2-40B4-BE49-F238E27FC236}">
                    <a16:creationId xmlns:a16="http://schemas.microsoft.com/office/drawing/2014/main" id="{0E3A6864-2C30-4C72-B0DE-7D470A4B8958}"/>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3" name="Freeform 11">
                <a:extLst>
                  <a:ext uri="{FF2B5EF4-FFF2-40B4-BE49-F238E27FC236}">
                    <a16:creationId xmlns:a16="http://schemas.microsoft.com/office/drawing/2014/main" id="{0185652E-4EA2-4D2B-A3C1-E643F76270D9}"/>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4" name="Freeform 12">
                <a:extLst>
                  <a:ext uri="{FF2B5EF4-FFF2-40B4-BE49-F238E27FC236}">
                    <a16:creationId xmlns:a16="http://schemas.microsoft.com/office/drawing/2014/main" id="{03F99CBF-8084-4FC9-843E-EBE9130F4D12}"/>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5" name="Freeform 13">
                <a:extLst>
                  <a:ext uri="{FF2B5EF4-FFF2-40B4-BE49-F238E27FC236}">
                    <a16:creationId xmlns:a16="http://schemas.microsoft.com/office/drawing/2014/main" id="{84A2B53A-F87C-41DF-9EE8-F2E49104207D}"/>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6" name="Freeform 14">
                <a:extLst>
                  <a:ext uri="{FF2B5EF4-FFF2-40B4-BE49-F238E27FC236}">
                    <a16:creationId xmlns:a16="http://schemas.microsoft.com/office/drawing/2014/main" id="{14354A07-A200-4E0A-92F2-26FA9B5F857B}"/>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7" name="Freeform 15">
                <a:extLst>
                  <a:ext uri="{FF2B5EF4-FFF2-40B4-BE49-F238E27FC236}">
                    <a16:creationId xmlns:a16="http://schemas.microsoft.com/office/drawing/2014/main" id="{083AD90E-6675-46EA-B3AD-BEDD1768FDB9}"/>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8" name="Freeform 16">
                <a:extLst>
                  <a:ext uri="{FF2B5EF4-FFF2-40B4-BE49-F238E27FC236}">
                    <a16:creationId xmlns:a16="http://schemas.microsoft.com/office/drawing/2014/main" id="{C0C44194-15C4-4AC0-8611-96A13CADAECB}"/>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3329" name="Group 17">
              <a:extLst>
                <a:ext uri="{FF2B5EF4-FFF2-40B4-BE49-F238E27FC236}">
                  <a16:creationId xmlns:a16="http://schemas.microsoft.com/office/drawing/2014/main" id="{E925046C-378A-4F95-8962-B66CF77E1B67}"/>
                </a:ext>
              </a:extLst>
            </p:cNvPr>
            <p:cNvGrpSpPr>
              <a:grpSpLocks/>
            </p:cNvGrpSpPr>
            <p:nvPr userDrawn="1"/>
          </p:nvGrpSpPr>
          <p:grpSpPr bwMode="auto">
            <a:xfrm>
              <a:off x="0" y="2291"/>
              <a:ext cx="1385" cy="1702"/>
              <a:chOff x="0" y="2291"/>
              <a:chExt cx="1385" cy="1702"/>
            </a:xfrm>
          </p:grpSpPr>
          <p:sp>
            <p:nvSpPr>
              <p:cNvPr id="13330" name="Rectangle 18">
                <a:extLst>
                  <a:ext uri="{FF2B5EF4-FFF2-40B4-BE49-F238E27FC236}">
                    <a16:creationId xmlns:a16="http://schemas.microsoft.com/office/drawing/2014/main" id="{58455330-2304-4985-BBCD-F4863DCC66E5}"/>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Rectangle 19">
                <a:extLst>
                  <a:ext uri="{FF2B5EF4-FFF2-40B4-BE49-F238E27FC236}">
                    <a16:creationId xmlns:a16="http://schemas.microsoft.com/office/drawing/2014/main" id="{2531662F-743F-4908-B3C8-8753622839F1}"/>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Rectangle 20">
                <a:extLst>
                  <a:ext uri="{FF2B5EF4-FFF2-40B4-BE49-F238E27FC236}">
                    <a16:creationId xmlns:a16="http://schemas.microsoft.com/office/drawing/2014/main" id="{D74BADC5-ED45-4253-9DE1-B5C605EAA705}"/>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Rectangle 21">
                <a:extLst>
                  <a:ext uri="{FF2B5EF4-FFF2-40B4-BE49-F238E27FC236}">
                    <a16:creationId xmlns:a16="http://schemas.microsoft.com/office/drawing/2014/main" id="{71485985-A647-43A7-8258-8B3CE6C93EA6}"/>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Rectangle 22">
                <a:extLst>
                  <a:ext uri="{FF2B5EF4-FFF2-40B4-BE49-F238E27FC236}">
                    <a16:creationId xmlns:a16="http://schemas.microsoft.com/office/drawing/2014/main" id="{94BE6C3A-5DFA-4CE9-875C-3E4D0FC55C99}"/>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5" name="Rectangle 23">
                <a:extLst>
                  <a:ext uri="{FF2B5EF4-FFF2-40B4-BE49-F238E27FC236}">
                    <a16:creationId xmlns:a16="http://schemas.microsoft.com/office/drawing/2014/main" id="{B694C41F-A7C4-49DF-BAC3-322BB191548F}"/>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6" name="Rectangle 24">
                <a:extLst>
                  <a:ext uri="{FF2B5EF4-FFF2-40B4-BE49-F238E27FC236}">
                    <a16:creationId xmlns:a16="http://schemas.microsoft.com/office/drawing/2014/main" id="{9B9D8AB4-7619-43FA-8668-8C8FAB052825}"/>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Rectangle 25">
                <a:extLst>
                  <a:ext uri="{FF2B5EF4-FFF2-40B4-BE49-F238E27FC236}">
                    <a16:creationId xmlns:a16="http://schemas.microsoft.com/office/drawing/2014/main" id="{4699C897-60B2-4750-9DA9-ADBAE5F30584}"/>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Rectangle 26">
                <a:extLst>
                  <a:ext uri="{FF2B5EF4-FFF2-40B4-BE49-F238E27FC236}">
                    <a16:creationId xmlns:a16="http://schemas.microsoft.com/office/drawing/2014/main" id="{D4CD2AC8-9AF2-48D6-8600-B187E56179DA}"/>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9" name="Rectangle 27">
                <a:extLst>
                  <a:ext uri="{FF2B5EF4-FFF2-40B4-BE49-F238E27FC236}">
                    <a16:creationId xmlns:a16="http://schemas.microsoft.com/office/drawing/2014/main" id="{312B48CA-E880-4A94-84C4-53665DDC295F}"/>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Rectangle 28">
                <a:extLst>
                  <a:ext uri="{FF2B5EF4-FFF2-40B4-BE49-F238E27FC236}">
                    <a16:creationId xmlns:a16="http://schemas.microsoft.com/office/drawing/2014/main" id="{9457507E-F0F0-4B29-9B1E-512CEC919730}"/>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1" name="Rectangle 29">
                <a:extLst>
                  <a:ext uri="{FF2B5EF4-FFF2-40B4-BE49-F238E27FC236}">
                    <a16:creationId xmlns:a16="http://schemas.microsoft.com/office/drawing/2014/main" id="{6F5E43CF-8DD0-4F8E-B31F-F45208675591}"/>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2" name="Rectangle 30">
                <a:extLst>
                  <a:ext uri="{FF2B5EF4-FFF2-40B4-BE49-F238E27FC236}">
                    <a16:creationId xmlns:a16="http://schemas.microsoft.com/office/drawing/2014/main" id="{FAD1C160-C2FA-480C-B0C2-C3CCAB41AF06}"/>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Rectangle 31">
                <a:extLst>
                  <a:ext uri="{FF2B5EF4-FFF2-40B4-BE49-F238E27FC236}">
                    <a16:creationId xmlns:a16="http://schemas.microsoft.com/office/drawing/2014/main" id="{C665D9B8-990B-4575-8574-3A30839A4BA5}"/>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Rectangle 32">
                <a:extLst>
                  <a:ext uri="{FF2B5EF4-FFF2-40B4-BE49-F238E27FC236}">
                    <a16:creationId xmlns:a16="http://schemas.microsoft.com/office/drawing/2014/main" id="{55A6F0BB-416F-4AAB-9765-DBA9E11FFCAE}"/>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5" name="Rectangle 33">
                <a:extLst>
                  <a:ext uri="{FF2B5EF4-FFF2-40B4-BE49-F238E27FC236}">
                    <a16:creationId xmlns:a16="http://schemas.microsoft.com/office/drawing/2014/main" id="{E01B729A-1C1D-4BFD-9ADD-4896807D380A}"/>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6" name="Rectangle 34">
                <a:extLst>
                  <a:ext uri="{FF2B5EF4-FFF2-40B4-BE49-F238E27FC236}">
                    <a16:creationId xmlns:a16="http://schemas.microsoft.com/office/drawing/2014/main" id="{37AC89E3-A28F-45D2-A94F-9995E5D933C7}"/>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7" name="Rectangle 35">
                <a:extLst>
                  <a:ext uri="{FF2B5EF4-FFF2-40B4-BE49-F238E27FC236}">
                    <a16:creationId xmlns:a16="http://schemas.microsoft.com/office/drawing/2014/main" id="{B1C3A712-577E-4CC5-98D9-724C24479FC9}"/>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8" name="Rectangle 36">
                <a:extLst>
                  <a:ext uri="{FF2B5EF4-FFF2-40B4-BE49-F238E27FC236}">
                    <a16:creationId xmlns:a16="http://schemas.microsoft.com/office/drawing/2014/main" id="{4ADC723A-CC8E-4C84-AD6A-D84F794A6F77}"/>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9" name="Rectangle 37">
                <a:extLst>
                  <a:ext uri="{FF2B5EF4-FFF2-40B4-BE49-F238E27FC236}">
                    <a16:creationId xmlns:a16="http://schemas.microsoft.com/office/drawing/2014/main" id="{3C13BA7F-1B4E-4AB1-9931-7BB75D5BD39E}"/>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0" name="Rectangle 38">
                <a:extLst>
                  <a:ext uri="{FF2B5EF4-FFF2-40B4-BE49-F238E27FC236}">
                    <a16:creationId xmlns:a16="http://schemas.microsoft.com/office/drawing/2014/main" id="{11161F41-6B35-4E1E-9962-89291ED9E486}"/>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1" name="Rectangle 39">
                <a:extLst>
                  <a:ext uri="{FF2B5EF4-FFF2-40B4-BE49-F238E27FC236}">
                    <a16:creationId xmlns:a16="http://schemas.microsoft.com/office/drawing/2014/main" id="{1DA0C789-EB8F-4575-9D2C-42EE0CFB5323}"/>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2" name="Rectangle 40">
                <a:extLst>
                  <a:ext uri="{FF2B5EF4-FFF2-40B4-BE49-F238E27FC236}">
                    <a16:creationId xmlns:a16="http://schemas.microsoft.com/office/drawing/2014/main" id="{C11DB944-085F-46B3-8DA6-129DC2302B41}"/>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3" name="Rectangle 41">
                <a:extLst>
                  <a:ext uri="{FF2B5EF4-FFF2-40B4-BE49-F238E27FC236}">
                    <a16:creationId xmlns:a16="http://schemas.microsoft.com/office/drawing/2014/main" id="{CF000FEB-2F52-4FD8-83F6-4D8FF71897E7}"/>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4" name="Rectangle 42">
                <a:extLst>
                  <a:ext uri="{FF2B5EF4-FFF2-40B4-BE49-F238E27FC236}">
                    <a16:creationId xmlns:a16="http://schemas.microsoft.com/office/drawing/2014/main" id="{2F5DF9AF-8293-4910-A768-9173306874B4}"/>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5" name="Rectangle 43">
                <a:extLst>
                  <a:ext uri="{FF2B5EF4-FFF2-40B4-BE49-F238E27FC236}">
                    <a16:creationId xmlns:a16="http://schemas.microsoft.com/office/drawing/2014/main" id="{46D8381D-B5BE-44EB-BE25-790F9A166457}"/>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6" name="Rectangle 44">
                <a:extLst>
                  <a:ext uri="{FF2B5EF4-FFF2-40B4-BE49-F238E27FC236}">
                    <a16:creationId xmlns:a16="http://schemas.microsoft.com/office/drawing/2014/main" id="{66A3FB05-8E53-4F46-9FC9-C620BCA829D5}"/>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7" name="Rectangle 45">
                <a:extLst>
                  <a:ext uri="{FF2B5EF4-FFF2-40B4-BE49-F238E27FC236}">
                    <a16:creationId xmlns:a16="http://schemas.microsoft.com/office/drawing/2014/main" id="{FCEC3B71-B03C-4CA9-854A-8929DEEEEAE5}"/>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8" name="Rectangle 46">
                <a:extLst>
                  <a:ext uri="{FF2B5EF4-FFF2-40B4-BE49-F238E27FC236}">
                    <a16:creationId xmlns:a16="http://schemas.microsoft.com/office/drawing/2014/main" id="{7E0CC1E3-95E7-4047-9CDB-C46C66A46D58}"/>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9" name="Rectangle 47">
                <a:extLst>
                  <a:ext uri="{FF2B5EF4-FFF2-40B4-BE49-F238E27FC236}">
                    <a16:creationId xmlns:a16="http://schemas.microsoft.com/office/drawing/2014/main" id="{8D5CD06D-F781-46D0-838F-CED7D87D1349}"/>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0" name="Rectangle 48">
                <a:extLst>
                  <a:ext uri="{FF2B5EF4-FFF2-40B4-BE49-F238E27FC236}">
                    <a16:creationId xmlns:a16="http://schemas.microsoft.com/office/drawing/2014/main" id="{EC1F67B3-C78E-43E3-BA5E-706DEED14D57}"/>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1" name="Rectangle 49">
                <a:extLst>
                  <a:ext uri="{FF2B5EF4-FFF2-40B4-BE49-F238E27FC236}">
                    <a16:creationId xmlns:a16="http://schemas.microsoft.com/office/drawing/2014/main" id="{62E1BB08-BF4A-4A73-8FAF-3F00B4A6689F}"/>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2" name="Rectangle 50">
                <a:extLst>
                  <a:ext uri="{FF2B5EF4-FFF2-40B4-BE49-F238E27FC236}">
                    <a16:creationId xmlns:a16="http://schemas.microsoft.com/office/drawing/2014/main" id="{8DDAB335-14F8-4F43-8E89-FA9C18061ACC}"/>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3" name="Rectangle 51">
                <a:extLst>
                  <a:ext uri="{FF2B5EF4-FFF2-40B4-BE49-F238E27FC236}">
                    <a16:creationId xmlns:a16="http://schemas.microsoft.com/office/drawing/2014/main" id="{56FED065-BDD1-4165-935B-8C27D4743275}"/>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4" name="Rectangle 52">
                <a:extLst>
                  <a:ext uri="{FF2B5EF4-FFF2-40B4-BE49-F238E27FC236}">
                    <a16:creationId xmlns:a16="http://schemas.microsoft.com/office/drawing/2014/main" id="{EE163D7C-26F9-4E45-A16D-C78D88BA6975}"/>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5" name="Rectangle 53">
                <a:extLst>
                  <a:ext uri="{FF2B5EF4-FFF2-40B4-BE49-F238E27FC236}">
                    <a16:creationId xmlns:a16="http://schemas.microsoft.com/office/drawing/2014/main" id="{4FA10E05-EC35-4469-96B9-1DCAB4B61AE1}"/>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6" name="Rectangle 54">
                <a:extLst>
                  <a:ext uri="{FF2B5EF4-FFF2-40B4-BE49-F238E27FC236}">
                    <a16:creationId xmlns:a16="http://schemas.microsoft.com/office/drawing/2014/main" id="{FD981792-4264-4793-B356-939169B35D42}"/>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7" name="Rectangle 55">
                <a:extLst>
                  <a:ext uri="{FF2B5EF4-FFF2-40B4-BE49-F238E27FC236}">
                    <a16:creationId xmlns:a16="http://schemas.microsoft.com/office/drawing/2014/main" id="{EC29F7AC-06DB-41AC-87C9-12B1EF65E493}"/>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8" name="Rectangle 56">
                <a:extLst>
                  <a:ext uri="{FF2B5EF4-FFF2-40B4-BE49-F238E27FC236}">
                    <a16:creationId xmlns:a16="http://schemas.microsoft.com/office/drawing/2014/main" id="{89E3DB10-55EB-4D78-8E70-44C710223E55}"/>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9" name="Rectangle 57">
                <a:extLst>
                  <a:ext uri="{FF2B5EF4-FFF2-40B4-BE49-F238E27FC236}">
                    <a16:creationId xmlns:a16="http://schemas.microsoft.com/office/drawing/2014/main" id="{FDA538FB-E1C7-4668-AD35-46EDE97524F5}"/>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0" name="Rectangle 58">
                <a:extLst>
                  <a:ext uri="{FF2B5EF4-FFF2-40B4-BE49-F238E27FC236}">
                    <a16:creationId xmlns:a16="http://schemas.microsoft.com/office/drawing/2014/main" id="{AE432298-C2A1-4164-BC57-D2C65A821C74}"/>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1" name="Rectangle 59">
                <a:extLst>
                  <a:ext uri="{FF2B5EF4-FFF2-40B4-BE49-F238E27FC236}">
                    <a16:creationId xmlns:a16="http://schemas.microsoft.com/office/drawing/2014/main" id="{646F5D89-9BD5-4BE1-B467-19ED9D0894BF}"/>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2" name="Rectangle 60">
                <a:extLst>
                  <a:ext uri="{FF2B5EF4-FFF2-40B4-BE49-F238E27FC236}">
                    <a16:creationId xmlns:a16="http://schemas.microsoft.com/office/drawing/2014/main" id="{5FEB49F5-E4A1-4CB0-B755-9C5035FE9A93}"/>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3" name="Rectangle 61">
                <a:extLst>
                  <a:ext uri="{FF2B5EF4-FFF2-40B4-BE49-F238E27FC236}">
                    <a16:creationId xmlns:a16="http://schemas.microsoft.com/office/drawing/2014/main" id="{F6581EBA-E316-4C5C-919C-2D542384F4F2}"/>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4" name="Rectangle 62">
                <a:extLst>
                  <a:ext uri="{FF2B5EF4-FFF2-40B4-BE49-F238E27FC236}">
                    <a16:creationId xmlns:a16="http://schemas.microsoft.com/office/drawing/2014/main" id="{5067B553-FD5E-470F-BDDC-AC70A4A572DA}"/>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5" name="Rectangle 63">
                <a:extLst>
                  <a:ext uri="{FF2B5EF4-FFF2-40B4-BE49-F238E27FC236}">
                    <a16:creationId xmlns:a16="http://schemas.microsoft.com/office/drawing/2014/main" id="{91B89E77-459F-4EFB-9AF8-D43B861E6409}"/>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6" name="Rectangle 64">
                <a:extLst>
                  <a:ext uri="{FF2B5EF4-FFF2-40B4-BE49-F238E27FC236}">
                    <a16:creationId xmlns:a16="http://schemas.microsoft.com/office/drawing/2014/main" id="{D5D5838B-3B2B-4625-BBE8-ECF1747ABB84}"/>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7" name="Rectangle 65">
                <a:extLst>
                  <a:ext uri="{FF2B5EF4-FFF2-40B4-BE49-F238E27FC236}">
                    <a16:creationId xmlns:a16="http://schemas.microsoft.com/office/drawing/2014/main" id="{0AC5F9EA-7747-441A-9A22-3B02C6547508}"/>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8" name="Rectangle 66">
                <a:extLst>
                  <a:ext uri="{FF2B5EF4-FFF2-40B4-BE49-F238E27FC236}">
                    <a16:creationId xmlns:a16="http://schemas.microsoft.com/office/drawing/2014/main" id="{A3D3B9E1-5C83-48F3-BC60-B6F9CD28F2C9}"/>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79" name="Rectangle 67">
                <a:extLst>
                  <a:ext uri="{FF2B5EF4-FFF2-40B4-BE49-F238E27FC236}">
                    <a16:creationId xmlns:a16="http://schemas.microsoft.com/office/drawing/2014/main" id="{BFCCC693-2C0C-4A69-9EF2-25353661139A}"/>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0" name="Rectangle 68">
                <a:extLst>
                  <a:ext uri="{FF2B5EF4-FFF2-40B4-BE49-F238E27FC236}">
                    <a16:creationId xmlns:a16="http://schemas.microsoft.com/office/drawing/2014/main" id="{24E933E5-92A6-4719-9759-94071BD1865E}"/>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1" name="Rectangle 69">
                <a:extLst>
                  <a:ext uri="{FF2B5EF4-FFF2-40B4-BE49-F238E27FC236}">
                    <a16:creationId xmlns:a16="http://schemas.microsoft.com/office/drawing/2014/main" id="{1E3A45C5-FF61-4190-9D81-BF9A1828BFA2}"/>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2" name="Rectangle 70">
                <a:extLst>
                  <a:ext uri="{FF2B5EF4-FFF2-40B4-BE49-F238E27FC236}">
                    <a16:creationId xmlns:a16="http://schemas.microsoft.com/office/drawing/2014/main" id="{F6BA46BC-E4B3-445D-B134-8673BF368CEB}"/>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3" name="Rectangle 71">
                <a:extLst>
                  <a:ext uri="{FF2B5EF4-FFF2-40B4-BE49-F238E27FC236}">
                    <a16:creationId xmlns:a16="http://schemas.microsoft.com/office/drawing/2014/main" id="{4A9738DF-8954-4DEF-A892-24569C5CB6A0}"/>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4" name="Rectangle 72">
                <a:extLst>
                  <a:ext uri="{FF2B5EF4-FFF2-40B4-BE49-F238E27FC236}">
                    <a16:creationId xmlns:a16="http://schemas.microsoft.com/office/drawing/2014/main" id="{886450C3-4460-428E-9C70-E6CF893F2CF9}"/>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5" name="Rectangle 73">
                <a:extLst>
                  <a:ext uri="{FF2B5EF4-FFF2-40B4-BE49-F238E27FC236}">
                    <a16:creationId xmlns:a16="http://schemas.microsoft.com/office/drawing/2014/main" id="{03F90876-1AF2-4D2A-9029-4BE5C4B59558}"/>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6" name="Rectangle 74">
                <a:extLst>
                  <a:ext uri="{FF2B5EF4-FFF2-40B4-BE49-F238E27FC236}">
                    <a16:creationId xmlns:a16="http://schemas.microsoft.com/office/drawing/2014/main" id="{362440F4-BD0E-462C-AB8A-595A1FEE303B}"/>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7" name="Rectangle 75">
                <a:extLst>
                  <a:ext uri="{FF2B5EF4-FFF2-40B4-BE49-F238E27FC236}">
                    <a16:creationId xmlns:a16="http://schemas.microsoft.com/office/drawing/2014/main" id="{C75E5181-00A9-4755-A30C-A2711A80898B}"/>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8" name="Rectangle 76">
                <a:extLst>
                  <a:ext uri="{FF2B5EF4-FFF2-40B4-BE49-F238E27FC236}">
                    <a16:creationId xmlns:a16="http://schemas.microsoft.com/office/drawing/2014/main" id="{73A2DB49-E520-42A2-A0C8-314D31E62419}"/>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89" name="Rectangle 77">
                <a:extLst>
                  <a:ext uri="{FF2B5EF4-FFF2-40B4-BE49-F238E27FC236}">
                    <a16:creationId xmlns:a16="http://schemas.microsoft.com/office/drawing/2014/main" id="{23CC43A1-8896-4271-85C6-8A133DC0D23A}"/>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0" name="Rectangle 78">
                <a:extLst>
                  <a:ext uri="{FF2B5EF4-FFF2-40B4-BE49-F238E27FC236}">
                    <a16:creationId xmlns:a16="http://schemas.microsoft.com/office/drawing/2014/main" id="{0FC60A12-25AE-480D-B52B-06A43E566186}"/>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1" name="Rectangle 79">
                <a:extLst>
                  <a:ext uri="{FF2B5EF4-FFF2-40B4-BE49-F238E27FC236}">
                    <a16:creationId xmlns:a16="http://schemas.microsoft.com/office/drawing/2014/main" id="{F87A309C-E05B-497D-A89B-6F28AE564D43}"/>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2" name="Rectangle 80">
                <a:extLst>
                  <a:ext uri="{FF2B5EF4-FFF2-40B4-BE49-F238E27FC236}">
                    <a16:creationId xmlns:a16="http://schemas.microsoft.com/office/drawing/2014/main" id="{1556B917-9FE6-4E94-8AEA-EEC3CD5334ED}"/>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3" name="Freeform 81">
                <a:extLst>
                  <a:ext uri="{FF2B5EF4-FFF2-40B4-BE49-F238E27FC236}">
                    <a16:creationId xmlns:a16="http://schemas.microsoft.com/office/drawing/2014/main" id="{5273DAE4-673F-4DD7-BA6D-E3EC2DCEF716}"/>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4" name="Rectangle 82">
                <a:extLst>
                  <a:ext uri="{FF2B5EF4-FFF2-40B4-BE49-F238E27FC236}">
                    <a16:creationId xmlns:a16="http://schemas.microsoft.com/office/drawing/2014/main" id="{69BD5901-4A1A-4CB1-B133-E2C3340E4C68}"/>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5" name="Rectangle 83">
                <a:extLst>
                  <a:ext uri="{FF2B5EF4-FFF2-40B4-BE49-F238E27FC236}">
                    <a16:creationId xmlns:a16="http://schemas.microsoft.com/office/drawing/2014/main" id="{4E4A24D6-EB32-47A7-BC02-A9216EEFE0CC}"/>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6" name="Rectangle 84">
                <a:extLst>
                  <a:ext uri="{FF2B5EF4-FFF2-40B4-BE49-F238E27FC236}">
                    <a16:creationId xmlns:a16="http://schemas.microsoft.com/office/drawing/2014/main" id="{AA0ECE59-3DC9-4EB7-B28E-534AC4CA95AF}"/>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7" name="Rectangle 85">
                <a:extLst>
                  <a:ext uri="{FF2B5EF4-FFF2-40B4-BE49-F238E27FC236}">
                    <a16:creationId xmlns:a16="http://schemas.microsoft.com/office/drawing/2014/main" id="{F6B379AB-3D83-41DD-88DC-D87D7233249B}"/>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8" name="Rectangle 86">
                <a:extLst>
                  <a:ext uri="{FF2B5EF4-FFF2-40B4-BE49-F238E27FC236}">
                    <a16:creationId xmlns:a16="http://schemas.microsoft.com/office/drawing/2014/main" id="{45D2530B-22F3-4B36-8401-D296C8BD00FD}"/>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99" name="Rectangle 87">
                <a:extLst>
                  <a:ext uri="{FF2B5EF4-FFF2-40B4-BE49-F238E27FC236}">
                    <a16:creationId xmlns:a16="http://schemas.microsoft.com/office/drawing/2014/main" id="{D777B7C9-9E76-42D8-8AE9-A1E1CA0D588C}"/>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0" name="Rectangle 88">
                <a:extLst>
                  <a:ext uri="{FF2B5EF4-FFF2-40B4-BE49-F238E27FC236}">
                    <a16:creationId xmlns:a16="http://schemas.microsoft.com/office/drawing/2014/main" id="{12792CE4-8BE3-42C9-8C02-E890E203B27F}"/>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1" name="Rectangle 89">
                <a:extLst>
                  <a:ext uri="{FF2B5EF4-FFF2-40B4-BE49-F238E27FC236}">
                    <a16:creationId xmlns:a16="http://schemas.microsoft.com/office/drawing/2014/main" id="{DAB3E255-A1D0-4276-A505-615B40934F01}"/>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2" name="Rectangle 90">
                <a:extLst>
                  <a:ext uri="{FF2B5EF4-FFF2-40B4-BE49-F238E27FC236}">
                    <a16:creationId xmlns:a16="http://schemas.microsoft.com/office/drawing/2014/main" id="{4AA3106D-5113-444C-B42B-FB169AFAAB5B}"/>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3" name="Rectangle 91">
                <a:extLst>
                  <a:ext uri="{FF2B5EF4-FFF2-40B4-BE49-F238E27FC236}">
                    <a16:creationId xmlns:a16="http://schemas.microsoft.com/office/drawing/2014/main" id="{94289945-60B8-439E-B812-0741B2878011}"/>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4" name="Rectangle 92">
                <a:extLst>
                  <a:ext uri="{FF2B5EF4-FFF2-40B4-BE49-F238E27FC236}">
                    <a16:creationId xmlns:a16="http://schemas.microsoft.com/office/drawing/2014/main" id="{058B09C8-F085-40B8-ACAC-79657F5B0855}"/>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5" name="Rectangle 93">
                <a:extLst>
                  <a:ext uri="{FF2B5EF4-FFF2-40B4-BE49-F238E27FC236}">
                    <a16:creationId xmlns:a16="http://schemas.microsoft.com/office/drawing/2014/main" id="{BE41A370-83BE-454A-8FC8-350B32EF2918}"/>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6" name="Rectangle 94">
                <a:extLst>
                  <a:ext uri="{FF2B5EF4-FFF2-40B4-BE49-F238E27FC236}">
                    <a16:creationId xmlns:a16="http://schemas.microsoft.com/office/drawing/2014/main" id="{BD826BCC-3692-41F3-86B0-BCA521A3C3EA}"/>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7" name="Rectangle 95">
                <a:extLst>
                  <a:ext uri="{FF2B5EF4-FFF2-40B4-BE49-F238E27FC236}">
                    <a16:creationId xmlns:a16="http://schemas.microsoft.com/office/drawing/2014/main" id="{2E460D06-1F6F-474A-B427-855C433C9835}"/>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8" name="Rectangle 96">
                <a:extLst>
                  <a:ext uri="{FF2B5EF4-FFF2-40B4-BE49-F238E27FC236}">
                    <a16:creationId xmlns:a16="http://schemas.microsoft.com/office/drawing/2014/main" id="{3B14E51C-3E32-4A91-B99D-418A28A45DEA}"/>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09" name="Rectangle 97">
                <a:extLst>
                  <a:ext uri="{FF2B5EF4-FFF2-40B4-BE49-F238E27FC236}">
                    <a16:creationId xmlns:a16="http://schemas.microsoft.com/office/drawing/2014/main" id="{A17D8EB0-4277-4D8D-9966-C06256A0E9C3}"/>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0" name="Rectangle 98">
                <a:extLst>
                  <a:ext uri="{FF2B5EF4-FFF2-40B4-BE49-F238E27FC236}">
                    <a16:creationId xmlns:a16="http://schemas.microsoft.com/office/drawing/2014/main" id="{8CFB6811-8D48-4B41-AC9B-0B967383D23D}"/>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1" name="Rectangle 99">
                <a:extLst>
                  <a:ext uri="{FF2B5EF4-FFF2-40B4-BE49-F238E27FC236}">
                    <a16:creationId xmlns:a16="http://schemas.microsoft.com/office/drawing/2014/main" id="{02B5AE8B-9822-45AE-8633-CB989AA5311D}"/>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2" name="Rectangle 100">
                <a:extLst>
                  <a:ext uri="{FF2B5EF4-FFF2-40B4-BE49-F238E27FC236}">
                    <a16:creationId xmlns:a16="http://schemas.microsoft.com/office/drawing/2014/main" id="{A988D4BE-01CB-4EE7-9F8E-F23BE3650C03}"/>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3" name="Rectangle 101">
                <a:extLst>
                  <a:ext uri="{FF2B5EF4-FFF2-40B4-BE49-F238E27FC236}">
                    <a16:creationId xmlns:a16="http://schemas.microsoft.com/office/drawing/2014/main" id="{3CD16CF4-AB1A-411A-AE52-25F2BDE28048}"/>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4" name="Rectangle 102">
                <a:extLst>
                  <a:ext uri="{FF2B5EF4-FFF2-40B4-BE49-F238E27FC236}">
                    <a16:creationId xmlns:a16="http://schemas.microsoft.com/office/drawing/2014/main" id="{879E34BA-9267-4035-B1C2-AA390C85F948}"/>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5" name="Rectangle 103">
                <a:extLst>
                  <a:ext uri="{FF2B5EF4-FFF2-40B4-BE49-F238E27FC236}">
                    <a16:creationId xmlns:a16="http://schemas.microsoft.com/office/drawing/2014/main" id="{A485F891-EDFE-40D0-9A14-E4FBABBA016F}"/>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6" name="Rectangle 104">
                <a:extLst>
                  <a:ext uri="{FF2B5EF4-FFF2-40B4-BE49-F238E27FC236}">
                    <a16:creationId xmlns:a16="http://schemas.microsoft.com/office/drawing/2014/main" id="{CA32F494-4625-4420-A2F6-F392A936DC1A}"/>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7" name="Rectangle 105">
                <a:extLst>
                  <a:ext uri="{FF2B5EF4-FFF2-40B4-BE49-F238E27FC236}">
                    <a16:creationId xmlns:a16="http://schemas.microsoft.com/office/drawing/2014/main" id="{BE23C4A1-3B25-4B45-839F-92429E69A777}"/>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8" name="Rectangle 106">
                <a:extLst>
                  <a:ext uri="{FF2B5EF4-FFF2-40B4-BE49-F238E27FC236}">
                    <a16:creationId xmlns:a16="http://schemas.microsoft.com/office/drawing/2014/main" id="{47CA5AA0-B40F-4B9D-BB54-3769FBFF10B5}"/>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19" name="Rectangle 107">
                <a:extLst>
                  <a:ext uri="{FF2B5EF4-FFF2-40B4-BE49-F238E27FC236}">
                    <a16:creationId xmlns:a16="http://schemas.microsoft.com/office/drawing/2014/main" id="{A3F3CEB4-B981-40C4-8C94-A29A19D3D5BB}"/>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0" name="Rectangle 108">
                <a:extLst>
                  <a:ext uri="{FF2B5EF4-FFF2-40B4-BE49-F238E27FC236}">
                    <a16:creationId xmlns:a16="http://schemas.microsoft.com/office/drawing/2014/main" id="{D0EA79B7-8EDB-4FFE-8E45-D737A242E58D}"/>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1" name="Rectangle 109">
                <a:extLst>
                  <a:ext uri="{FF2B5EF4-FFF2-40B4-BE49-F238E27FC236}">
                    <a16:creationId xmlns:a16="http://schemas.microsoft.com/office/drawing/2014/main" id="{CC830307-CC6B-46B7-9574-4DECFB1E5FED}"/>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2" name="Rectangle 110">
                <a:extLst>
                  <a:ext uri="{FF2B5EF4-FFF2-40B4-BE49-F238E27FC236}">
                    <a16:creationId xmlns:a16="http://schemas.microsoft.com/office/drawing/2014/main" id="{9AD0E830-B183-4442-B3EC-588D8BD4D567}"/>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3" name="Rectangle 111">
                <a:extLst>
                  <a:ext uri="{FF2B5EF4-FFF2-40B4-BE49-F238E27FC236}">
                    <a16:creationId xmlns:a16="http://schemas.microsoft.com/office/drawing/2014/main" id="{B8B47C78-6E98-4E78-9BD5-28D6661F9550}"/>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4" name="Rectangle 112">
                <a:extLst>
                  <a:ext uri="{FF2B5EF4-FFF2-40B4-BE49-F238E27FC236}">
                    <a16:creationId xmlns:a16="http://schemas.microsoft.com/office/drawing/2014/main" id="{425694B6-D0E4-4CDA-ABBE-32973D92E37E}"/>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5" name="Rectangle 113">
                <a:extLst>
                  <a:ext uri="{FF2B5EF4-FFF2-40B4-BE49-F238E27FC236}">
                    <a16:creationId xmlns:a16="http://schemas.microsoft.com/office/drawing/2014/main" id="{BFB0F645-1957-45F0-BEB1-CC807D1FE808}"/>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6" name="Rectangle 114">
                <a:extLst>
                  <a:ext uri="{FF2B5EF4-FFF2-40B4-BE49-F238E27FC236}">
                    <a16:creationId xmlns:a16="http://schemas.microsoft.com/office/drawing/2014/main" id="{DB69BA9C-45F0-4EE7-AB0E-83858C1A149A}"/>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7" name="Rectangle 115">
                <a:extLst>
                  <a:ext uri="{FF2B5EF4-FFF2-40B4-BE49-F238E27FC236}">
                    <a16:creationId xmlns:a16="http://schemas.microsoft.com/office/drawing/2014/main" id="{D98B30AA-C662-47AC-9B8B-70C65C84507D}"/>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8" name="Rectangle 116">
                <a:extLst>
                  <a:ext uri="{FF2B5EF4-FFF2-40B4-BE49-F238E27FC236}">
                    <a16:creationId xmlns:a16="http://schemas.microsoft.com/office/drawing/2014/main" id="{0075C4DB-683E-4AB4-81D1-BF84406775F2}"/>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9" name="Rectangle 117">
                <a:extLst>
                  <a:ext uri="{FF2B5EF4-FFF2-40B4-BE49-F238E27FC236}">
                    <a16:creationId xmlns:a16="http://schemas.microsoft.com/office/drawing/2014/main" id="{2EA4137D-6FE0-4E4B-A9DF-F7099E48F5FC}"/>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0" name="Rectangle 118">
                <a:extLst>
                  <a:ext uri="{FF2B5EF4-FFF2-40B4-BE49-F238E27FC236}">
                    <a16:creationId xmlns:a16="http://schemas.microsoft.com/office/drawing/2014/main" id="{20F84C76-C9F1-4D95-8E0B-588FE8F9EB5D}"/>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1" name="Rectangle 119">
                <a:extLst>
                  <a:ext uri="{FF2B5EF4-FFF2-40B4-BE49-F238E27FC236}">
                    <a16:creationId xmlns:a16="http://schemas.microsoft.com/office/drawing/2014/main" id="{B5895125-5555-4CFD-922F-3746E1680B10}"/>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2" name="Rectangle 120">
                <a:extLst>
                  <a:ext uri="{FF2B5EF4-FFF2-40B4-BE49-F238E27FC236}">
                    <a16:creationId xmlns:a16="http://schemas.microsoft.com/office/drawing/2014/main" id="{C7118AF3-2EE2-465D-929C-309E55FAFCA3}"/>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3" name="Rectangle 121">
                <a:extLst>
                  <a:ext uri="{FF2B5EF4-FFF2-40B4-BE49-F238E27FC236}">
                    <a16:creationId xmlns:a16="http://schemas.microsoft.com/office/drawing/2014/main" id="{3F6A2BBA-0AB4-4423-B555-DA888A481C76}"/>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4" name="Rectangle 122">
                <a:extLst>
                  <a:ext uri="{FF2B5EF4-FFF2-40B4-BE49-F238E27FC236}">
                    <a16:creationId xmlns:a16="http://schemas.microsoft.com/office/drawing/2014/main" id="{ED186C2A-FFA7-46DD-A5B4-C1781DBB5E4E}"/>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5" name="Rectangle 123">
                <a:extLst>
                  <a:ext uri="{FF2B5EF4-FFF2-40B4-BE49-F238E27FC236}">
                    <a16:creationId xmlns:a16="http://schemas.microsoft.com/office/drawing/2014/main" id="{A0AE3423-C6D4-4C69-91AD-02606D9B313C}"/>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6" name="Rectangle 124">
                <a:extLst>
                  <a:ext uri="{FF2B5EF4-FFF2-40B4-BE49-F238E27FC236}">
                    <a16:creationId xmlns:a16="http://schemas.microsoft.com/office/drawing/2014/main" id="{913194EF-94DB-4329-B1F4-30CDDB01E823}"/>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7" name="Rectangle 125">
                <a:extLst>
                  <a:ext uri="{FF2B5EF4-FFF2-40B4-BE49-F238E27FC236}">
                    <a16:creationId xmlns:a16="http://schemas.microsoft.com/office/drawing/2014/main" id="{0A79EC87-DCC2-421D-AC93-DE20BAEDD836}"/>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8" name="Rectangle 126">
                <a:extLst>
                  <a:ext uri="{FF2B5EF4-FFF2-40B4-BE49-F238E27FC236}">
                    <a16:creationId xmlns:a16="http://schemas.microsoft.com/office/drawing/2014/main" id="{8EF4B497-D91C-4013-A655-DC386BD1D6C2}"/>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39" name="Rectangle 127">
                <a:extLst>
                  <a:ext uri="{FF2B5EF4-FFF2-40B4-BE49-F238E27FC236}">
                    <a16:creationId xmlns:a16="http://schemas.microsoft.com/office/drawing/2014/main" id="{B75E1473-5CA0-485A-8EF4-86AF8DB67CBE}"/>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0" name="Rectangle 128">
                <a:extLst>
                  <a:ext uri="{FF2B5EF4-FFF2-40B4-BE49-F238E27FC236}">
                    <a16:creationId xmlns:a16="http://schemas.microsoft.com/office/drawing/2014/main" id="{E36AAC60-79E9-4F34-B23E-CCD36E461D60}"/>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1" name="Rectangle 129">
                <a:extLst>
                  <a:ext uri="{FF2B5EF4-FFF2-40B4-BE49-F238E27FC236}">
                    <a16:creationId xmlns:a16="http://schemas.microsoft.com/office/drawing/2014/main" id="{386EC000-E9FB-428B-BACA-A8C5371E04D2}"/>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2" name="Rectangle 130">
                <a:extLst>
                  <a:ext uri="{FF2B5EF4-FFF2-40B4-BE49-F238E27FC236}">
                    <a16:creationId xmlns:a16="http://schemas.microsoft.com/office/drawing/2014/main" id="{CC475CB1-CD51-447F-8D9E-DD756B565E66}"/>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3" name="Rectangle 131">
                <a:extLst>
                  <a:ext uri="{FF2B5EF4-FFF2-40B4-BE49-F238E27FC236}">
                    <a16:creationId xmlns:a16="http://schemas.microsoft.com/office/drawing/2014/main" id="{6B25BFA5-0BC3-4FA6-8444-418EE2B0992D}"/>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4" name="Rectangle 132">
                <a:extLst>
                  <a:ext uri="{FF2B5EF4-FFF2-40B4-BE49-F238E27FC236}">
                    <a16:creationId xmlns:a16="http://schemas.microsoft.com/office/drawing/2014/main" id="{4FBEA4F4-328D-4BF4-8F41-CBAF6FF2B16B}"/>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5" name="Rectangle 133">
                <a:extLst>
                  <a:ext uri="{FF2B5EF4-FFF2-40B4-BE49-F238E27FC236}">
                    <a16:creationId xmlns:a16="http://schemas.microsoft.com/office/drawing/2014/main" id="{0C90B0FC-B6B4-4447-8DBA-22349228347A}"/>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6" name="Rectangle 134">
                <a:extLst>
                  <a:ext uri="{FF2B5EF4-FFF2-40B4-BE49-F238E27FC236}">
                    <a16:creationId xmlns:a16="http://schemas.microsoft.com/office/drawing/2014/main" id="{300981C6-4190-4368-AF69-993649FDEA97}"/>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7" name="Rectangle 135">
                <a:extLst>
                  <a:ext uri="{FF2B5EF4-FFF2-40B4-BE49-F238E27FC236}">
                    <a16:creationId xmlns:a16="http://schemas.microsoft.com/office/drawing/2014/main" id="{5BA3B8B8-5348-4A35-87D2-46EA4950DB91}"/>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8" name="Rectangle 136">
                <a:extLst>
                  <a:ext uri="{FF2B5EF4-FFF2-40B4-BE49-F238E27FC236}">
                    <a16:creationId xmlns:a16="http://schemas.microsoft.com/office/drawing/2014/main" id="{4619ECDC-D4B3-43ED-99B6-FB5CF6A053CB}"/>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49" name="Rectangle 137">
                <a:extLst>
                  <a:ext uri="{FF2B5EF4-FFF2-40B4-BE49-F238E27FC236}">
                    <a16:creationId xmlns:a16="http://schemas.microsoft.com/office/drawing/2014/main" id="{B3D71CB8-DA62-4E60-AE18-7B454ACFB3E0}"/>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50" name="Freeform 138">
                <a:extLst>
                  <a:ext uri="{FF2B5EF4-FFF2-40B4-BE49-F238E27FC236}">
                    <a16:creationId xmlns:a16="http://schemas.microsoft.com/office/drawing/2014/main" id="{D41E28ED-DEEB-4348-861A-44009BE054D2}"/>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1" name="Freeform 139">
                <a:extLst>
                  <a:ext uri="{FF2B5EF4-FFF2-40B4-BE49-F238E27FC236}">
                    <a16:creationId xmlns:a16="http://schemas.microsoft.com/office/drawing/2014/main" id="{B6407091-FBC5-4EB3-BF67-02D4D786F44A}"/>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2" name="Freeform 140">
                <a:extLst>
                  <a:ext uri="{FF2B5EF4-FFF2-40B4-BE49-F238E27FC236}">
                    <a16:creationId xmlns:a16="http://schemas.microsoft.com/office/drawing/2014/main" id="{6BFA11B4-A163-4004-B8AB-6000E17A7F50}"/>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3" name="Freeform 141">
                <a:extLst>
                  <a:ext uri="{FF2B5EF4-FFF2-40B4-BE49-F238E27FC236}">
                    <a16:creationId xmlns:a16="http://schemas.microsoft.com/office/drawing/2014/main" id="{5AE3363A-8A19-4F32-9349-4AF77AEF4AE1}"/>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4" name="Freeform 142">
                <a:extLst>
                  <a:ext uri="{FF2B5EF4-FFF2-40B4-BE49-F238E27FC236}">
                    <a16:creationId xmlns:a16="http://schemas.microsoft.com/office/drawing/2014/main" id="{1A11C38A-B1DC-4F2C-A9C0-972E2AF19D6A}"/>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5" name="Freeform 143">
                <a:extLst>
                  <a:ext uri="{FF2B5EF4-FFF2-40B4-BE49-F238E27FC236}">
                    <a16:creationId xmlns:a16="http://schemas.microsoft.com/office/drawing/2014/main" id="{162609E7-F656-4B7D-BC55-F649269B44F7}"/>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6" name="Freeform 144">
                <a:extLst>
                  <a:ext uri="{FF2B5EF4-FFF2-40B4-BE49-F238E27FC236}">
                    <a16:creationId xmlns:a16="http://schemas.microsoft.com/office/drawing/2014/main" id="{AF4E9722-7CF4-4DAE-AB45-D41A3938B64A}"/>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7" name="Freeform 145">
                <a:extLst>
                  <a:ext uri="{FF2B5EF4-FFF2-40B4-BE49-F238E27FC236}">
                    <a16:creationId xmlns:a16="http://schemas.microsoft.com/office/drawing/2014/main" id="{70ACF021-2588-48E9-87D1-76C4144499EE}"/>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8" name="Freeform 146">
                <a:extLst>
                  <a:ext uri="{FF2B5EF4-FFF2-40B4-BE49-F238E27FC236}">
                    <a16:creationId xmlns:a16="http://schemas.microsoft.com/office/drawing/2014/main" id="{28E6394A-7836-449A-BCF2-4E614313081B}"/>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9" name="Rectangle 147">
                <a:extLst>
                  <a:ext uri="{FF2B5EF4-FFF2-40B4-BE49-F238E27FC236}">
                    <a16:creationId xmlns:a16="http://schemas.microsoft.com/office/drawing/2014/main" id="{265C397F-4EF1-4634-AFEB-31053DBB42D1}"/>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60" name="Rectangle 148">
                <a:extLst>
                  <a:ext uri="{FF2B5EF4-FFF2-40B4-BE49-F238E27FC236}">
                    <a16:creationId xmlns:a16="http://schemas.microsoft.com/office/drawing/2014/main" id="{D0D4321D-7C49-436D-B7D0-AA0DCD982CBF}"/>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61" name="Freeform 149">
                <a:extLst>
                  <a:ext uri="{FF2B5EF4-FFF2-40B4-BE49-F238E27FC236}">
                    <a16:creationId xmlns:a16="http://schemas.microsoft.com/office/drawing/2014/main" id="{BD39F9F3-5561-41FA-8988-9A1D4F193EB8}"/>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62" name="Freeform 150">
                <a:extLst>
                  <a:ext uri="{FF2B5EF4-FFF2-40B4-BE49-F238E27FC236}">
                    <a16:creationId xmlns:a16="http://schemas.microsoft.com/office/drawing/2014/main" id="{CB7C00AF-C484-47E0-899D-600C376CEE8F}"/>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63" name="Freeform 151">
                <a:extLst>
                  <a:ext uri="{FF2B5EF4-FFF2-40B4-BE49-F238E27FC236}">
                    <a16:creationId xmlns:a16="http://schemas.microsoft.com/office/drawing/2014/main" id="{237089A4-DBBD-417D-B901-C604038DFA85}"/>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464" name="Oval 152">
                <a:extLst>
                  <a:ext uri="{FF2B5EF4-FFF2-40B4-BE49-F238E27FC236}">
                    <a16:creationId xmlns:a16="http://schemas.microsoft.com/office/drawing/2014/main" id="{8B3947B6-95BA-4510-9B69-DDCFB9E162AE}"/>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13465" name="Rectangle 153">
            <a:extLst>
              <a:ext uri="{FF2B5EF4-FFF2-40B4-BE49-F238E27FC236}">
                <a16:creationId xmlns:a16="http://schemas.microsoft.com/office/drawing/2014/main" id="{C637D0D4-AD76-48B6-A23B-4FCA32B275C7}"/>
              </a:ext>
            </a:extLst>
          </p:cNvPr>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altLang="en-US" noProof="0"/>
              <a:t>Click to edit Master title style</a:t>
            </a:r>
          </a:p>
        </p:txBody>
      </p:sp>
      <p:sp>
        <p:nvSpPr>
          <p:cNvPr id="13466" name="Rectangle 154">
            <a:extLst>
              <a:ext uri="{FF2B5EF4-FFF2-40B4-BE49-F238E27FC236}">
                <a16:creationId xmlns:a16="http://schemas.microsoft.com/office/drawing/2014/main" id="{E86919E4-D089-4C4B-975D-F7DA05FB84CA}"/>
              </a:ext>
            </a:extLst>
          </p:cNvPr>
          <p:cNvSpPr>
            <a:spLocks noGrp="1" noChangeArrowheads="1"/>
          </p:cNvSpPr>
          <p:nvPr>
            <p:ph type="subTitle" sz="quarter" idx="1"/>
          </p:nvPr>
        </p:nvSpPr>
        <p:spPr>
          <a:xfrm>
            <a:off x="1371600" y="3886200"/>
            <a:ext cx="6400800" cy="1752600"/>
          </a:xfrm>
        </p:spPr>
        <p:txBody>
          <a:bodyPr/>
          <a:lstStyle>
            <a:lvl1pPr marL="0" indent="0" algn="ctr">
              <a:buFont typeface="Arial" panose="020B0604020202020204" pitchFamily="34" charset="0"/>
              <a:buNone/>
              <a:defRPr/>
            </a:lvl1pPr>
          </a:lstStyle>
          <a:p>
            <a:pPr lvl="0"/>
            <a:r>
              <a:rPr lang="en-US" altLang="en-US" noProof="0"/>
              <a:t>Click to edit Master subtitle style</a:t>
            </a:r>
          </a:p>
        </p:txBody>
      </p:sp>
      <p:sp>
        <p:nvSpPr>
          <p:cNvPr id="13467" name="Rectangle 155">
            <a:extLst>
              <a:ext uri="{FF2B5EF4-FFF2-40B4-BE49-F238E27FC236}">
                <a16:creationId xmlns:a16="http://schemas.microsoft.com/office/drawing/2014/main" id="{5C7CF606-7323-4DCC-AA72-B1D7CACE1ADC}"/>
              </a:ext>
            </a:extLst>
          </p:cNvPr>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en-US" altLang="en-US"/>
          </a:p>
        </p:txBody>
      </p:sp>
      <p:sp>
        <p:nvSpPr>
          <p:cNvPr id="13468" name="Rectangle 156">
            <a:extLst>
              <a:ext uri="{FF2B5EF4-FFF2-40B4-BE49-F238E27FC236}">
                <a16:creationId xmlns:a16="http://schemas.microsoft.com/office/drawing/2014/main" id="{18CDBAC0-B9C2-44E6-8CF3-AD30AC979719}"/>
              </a:ext>
            </a:extLst>
          </p:cNvPr>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en-US" altLang="en-US"/>
          </a:p>
        </p:txBody>
      </p:sp>
      <p:sp>
        <p:nvSpPr>
          <p:cNvPr id="13469" name="Rectangle 157">
            <a:extLst>
              <a:ext uri="{FF2B5EF4-FFF2-40B4-BE49-F238E27FC236}">
                <a16:creationId xmlns:a16="http://schemas.microsoft.com/office/drawing/2014/main" id="{1C27D38A-97F9-4E6B-B5D5-620E95983F27}"/>
              </a:ext>
            </a:extLst>
          </p:cNvPr>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1ADAEF2E-E5D2-40C9-9A8D-CDB38C6CC220}" type="slidenum">
              <a:rPr lang="en-US" altLang="en-US"/>
              <a:pPr/>
              <a:t>‹#›</a:t>
            </a:fld>
            <a:endParaRPr lang="en-US" altLang="en-US"/>
          </a:p>
        </p:txBody>
      </p:sp>
    </p:spTree>
  </p:cSld>
  <p:clrMapOvr>
    <a:masterClrMapping/>
  </p:clrMapOvr>
  <p:transition spd="slow">
    <p:cut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E195-651D-4FD6-86F8-429616B307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BBEFDE-9221-4938-A51E-BF43C03CB6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2C4A3E-1D46-4F57-9FF3-EB4ACF99246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3A8B2D4-0870-4552-BDE7-8FD56A39C67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860292C-852E-4B3C-A229-4A44D28E18DA}"/>
              </a:ext>
            </a:extLst>
          </p:cNvPr>
          <p:cNvSpPr>
            <a:spLocks noGrp="1"/>
          </p:cNvSpPr>
          <p:nvPr>
            <p:ph type="sldNum" sz="quarter" idx="12"/>
          </p:nvPr>
        </p:nvSpPr>
        <p:spPr/>
        <p:txBody>
          <a:bodyPr/>
          <a:lstStyle>
            <a:lvl1pPr>
              <a:defRPr/>
            </a:lvl1pPr>
          </a:lstStyle>
          <a:p>
            <a:fld id="{865A54F9-6022-4BBF-9332-D91AFE7E33A8}" type="slidenum">
              <a:rPr lang="en-US" altLang="en-US"/>
              <a:pPr/>
              <a:t>‹#›</a:t>
            </a:fld>
            <a:endParaRPr lang="en-US" altLang="en-US"/>
          </a:p>
        </p:txBody>
      </p:sp>
    </p:spTree>
    <p:extLst>
      <p:ext uri="{BB962C8B-B14F-4D97-AF65-F5344CB8AC3E}">
        <p14:creationId xmlns:p14="http://schemas.microsoft.com/office/powerpoint/2010/main" val="3836521830"/>
      </p:ext>
    </p:extLst>
  </p:cSld>
  <p:clrMapOvr>
    <a:masterClrMapping/>
  </p:clrMapOvr>
  <p:transition spd="slow">
    <p:cut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08941-A721-497A-953E-D69398FDD22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7A28BB-85CF-43C9-BFBE-D958C6EC6C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9DFD25E-0021-46BB-9AAE-C25A9D5D5E9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4C43410-9DCF-4C9F-801B-94FC2D2E42E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4A86429-8DBC-46DE-ACDC-66805C9D9401}"/>
              </a:ext>
            </a:extLst>
          </p:cNvPr>
          <p:cNvSpPr>
            <a:spLocks noGrp="1"/>
          </p:cNvSpPr>
          <p:nvPr>
            <p:ph type="sldNum" sz="quarter" idx="12"/>
          </p:nvPr>
        </p:nvSpPr>
        <p:spPr/>
        <p:txBody>
          <a:bodyPr/>
          <a:lstStyle>
            <a:lvl1pPr>
              <a:defRPr/>
            </a:lvl1pPr>
          </a:lstStyle>
          <a:p>
            <a:fld id="{CA692D09-1406-48A0-AB59-E4B54BEEA22E}" type="slidenum">
              <a:rPr lang="en-US" altLang="en-US"/>
              <a:pPr/>
              <a:t>‹#›</a:t>
            </a:fld>
            <a:endParaRPr lang="en-US" altLang="en-US"/>
          </a:p>
        </p:txBody>
      </p:sp>
    </p:spTree>
    <p:extLst>
      <p:ext uri="{BB962C8B-B14F-4D97-AF65-F5344CB8AC3E}">
        <p14:creationId xmlns:p14="http://schemas.microsoft.com/office/powerpoint/2010/main" val="762118704"/>
      </p:ext>
    </p:extLst>
  </p:cSld>
  <p:clrMapOvr>
    <a:masterClrMapping/>
  </p:clrMapOvr>
  <p:transition spd="slow">
    <p:cut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320ED-E9C2-4392-9ED7-877FDB3415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FAC207-C3B6-4711-9B1F-79674E723E65}"/>
              </a:ext>
            </a:extLst>
          </p:cNvPr>
          <p:cNvSpPr>
            <a:spLocks noGrp="1"/>
          </p:cNvSpPr>
          <p:nvPr>
            <p:ph sz="half" idx="1"/>
          </p:nvPr>
        </p:nvSpPr>
        <p:spPr>
          <a:xfrm>
            <a:off x="301625"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C58B51-15AE-4181-B37B-DB32EDA6DB97}"/>
              </a:ext>
            </a:extLst>
          </p:cNvPr>
          <p:cNvSpPr>
            <a:spLocks noGrp="1"/>
          </p:cNvSpPr>
          <p:nvPr>
            <p:ph sz="half" idx="2"/>
          </p:nvPr>
        </p:nvSpPr>
        <p:spPr>
          <a:xfrm>
            <a:off x="4648200"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6EBB4E-4741-49EA-8D29-A6E0392A465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086B403-E372-4DC4-B764-4611C99F186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589EB77-0591-491F-BFEC-D4331B426FFF}"/>
              </a:ext>
            </a:extLst>
          </p:cNvPr>
          <p:cNvSpPr>
            <a:spLocks noGrp="1"/>
          </p:cNvSpPr>
          <p:nvPr>
            <p:ph type="sldNum" sz="quarter" idx="12"/>
          </p:nvPr>
        </p:nvSpPr>
        <p:spPr/>
        <p:txBody>
          <a:bodyPr/>
          <a:lstStyle>
            <a:lvl1pPr>
              <a:defRPr/>
            </a:lvl1pPr>
          </a:lstStyle>
          <a:p>
            <a:fld id="{676312D9-7A4E-437A-B72C-8C61EEB9BC9E}" type="slidenum">
              <a:rPr lang="en-US" altLang="en-US"/>
              <a:pPr/>
              <a:t>‹#›</a:t>
            </a:fld>
            <a:endParaRPr lang="en-US" altLang="en-US"/>
          </a:p>
        </p:txBody>
      </p:sp>
    </p:spTree>
    <p:extLst>
      <p:ext uri="{BB962C8B-B14F-4D97-AF65-F5344CB8AC3E}">
        <p14:creationId xmlns:p14="http://schemas.microsoft.com/office/powerpoint/2010/main" val="410489694"/>
      </p:ext>
    </p:extLst>
  </p:cSld>
  <p:clrMapOvr>
    <a:masterClrMapping/>
  </p:clrMapOvr>
  <p:transition spd="slow">
    <p:cut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1CDBF-C26B-4A38-BEA6-447F9E787E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D38D22-0839-47D7-AD62-C9EA13A1309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34DEE2-B652-4AD0-8164-AEDEC069BFB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969FA5-1D76-468B-ACB3-6EFC74AE686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969478-CEDA-4800-8F6C-41934AC65FA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26146B-8053-4D0E-BF19-F05A8BD8D284}"/>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ABE0CC83-A3A4-49DC-9DAA-555E350FC214}"/>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1B91BF4-3EA3-42D5-BEF6-06608912F385}"/>
              </a:ext>
            </a:extLst>
          </p:cNvPr>
          <p:cNvSpPr>
            <a:spLocks noGrp="1"/>
          </p:cNvSpPr>
          <p:nvPr>
            <p:ph type="sldNum" sz="quarter" idx="12"/>
          </p:nvPr>
        </p:nvSpPr>
        <p:spPr/>
        <p:txBody>
          <a:bodyPr/>
          <a:lstStyle>
            <a:lvl1pPr>
              <a:defRPr/>
            </a:lvl1pPr>
          </a:lstStyle>
          <a:p>
            <a:fld id="{349664AF-63BE-4031-8A6B-9A592F47BE6C}" type="slidenum">
              <a:rPr lang="en-US" altLang="en-US"/>
              <a:pPr/>
              <a:t>‹#›</a:t>
            </a:fld>
            <a:endParaRPr lang="en-US" altLang="en-US"/>
          </a:p>
        </p:txBody>
      </p:sp>
    </p:spTree>
    <p:extLst>
      <p:ext uri="{BB962C8B-B14F-4D97-AF65-F5344CB8AC3E}">
        <p14:creationId xmlns:p14="http://schemas.microsoft.com/office/powerpoint/2010/main" val="3903966323"/>
      </p:ext>
    </p:extLst>
  </p:cSld>
  <p:clrMapOvr>
    <a:masterClrMapping/>
  </p:clrMapOvr>
  <p:transition spd="slow">
    <p:cut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F2A0-D961-4159-A0C0-8FBD7C224B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C9FC05-22DE-49B7-8EA8-AD960965317D}"/>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BA2DF7E0-EF40-4367-89BD-A3D1252EF747}"/>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349755BD-9B00-47DC-A686-B878F89F75C6}"/>
              </a:ext>
            </a:extLst>
          </p:cNvPr>
          <p:cNvSpPr>
            <a:spLocks noGrp="1"/>
          </p:cNvSpPr>
          <p:nvPr>
            <p:ph type="sldNum" sz="quarter" idx="12"/>
          </p:nvPr>
        </p:nvSpPr>
        <p:spPr/>
        <p:txBody>
          <a:bodyPr/>
          <a:lstStyle>
            <a:lvl1pPr>
              <a:defRPr/>
            </a:lvl1pPr>
          </a:lstStyle>
          <a:p>
            <a:fld id="{797046EE-DA08-4AD6-8EE5-E9096226B5A2}" type="slidenum">
              <a:rPr lang="en-US" altLang="en-US"/>
              <a:pPr/>
              <a:t>‹#›</a:t>
            </a:fld>
            <a:endParaRPr lang="en-US" altLang="en-US"/>
          </a:p>
        </p:txBody>
      </p:sp>
    </p:spTree>
    <p:extLst>
      <p:ext uri="{BB962C8B-B14F-4D97-AF65-F5344CB8AC3E}">
        <p14:creationId xmlns:p14="http://schemas.microsoft.com/office/powerpoint/2010/main" val="3806107378"/>
      </p:ext>
    </p:extLst>
  </p:cSld>
  <p:clrMapOvr>
    <a:masterClrMapping/>
  </p:clrMapOvr>
  <p:transition spd="slow">
    <p:cut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FFB871-E3AE-42BB-977F-0BB940E4BFA5}"/>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29EF7C22-8192-453A-96E8-E4EF4431024B}"/>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C904019F-62A5-479F-9B99-B34838E227BA}"/>
              </a:ext>
            </a:extLst>
          </p:cNvPr>
          <p:cNvSpPr>
            <a:spLocks noGrp="1"/>
          </p:cNvSpPr>
          <p:nvPr>
            <p:ph type="sldNum" sz="quarter" idx="12"/>
          </p:nvPr>
        </p:nvSpPr>
        <p:spPr/>
        <p:txBody>
          <a:bodyPr/>
          <a:lstStyle>
            <a:lvl1pPr>
              <a:defRPr/>
            </a:lvl1pPr>
          </a:lstStyle>
          <a:p>
            <a:fld id="{8E1DE45A-9718-4C70-A3ED-2992AE1A3C32}" type="slidenum">
              <a:rPr lang="en-US" altLang="en-US"/>
              <a:pPr/>
              <a:t>‹#›</a:t>
            </a:fld>
            <a:endParaRPr lang="en-US" altLang="en-US"/>
          </a:p>
        </p:txBody>
      </p:sp>
    </p:spTree>
    <p:extLst>
      <p:ext uri="{BB962C8B-B14F-4D97-AF65-F5344CB8AC3E}">
        <p14:creationId xmlns:p14="http://schemas.microsoft.com/office/powerpoint/2010/main" val="201293645"/>
      </p:ext>
    </p:extLst>
  </p:cSld>
  <p:clrMapOvr>
    <a:masterClrMapping/>
  </p:clrMapOvr>
  <p:transition spd="slow">
    <p:cut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8D17-0389-47EC-9CB7-DE93EA0F8BE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53DE5-7758-40E7-B480-E2B904A3865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2561C7-6AAD-479E-B322-F738DB9A0DA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1E973D-3B76-400B-A449-D1A85E426C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7D38CA1-4AA6-450B-9E24-078AE5A9939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FF3509A-0835-4ADF-8696-058DCE92373A}"/>
              </a:ext>
            </a:extLst>
          </p:cNvPr>
          <p:cNvSpPr>
            <a:spLocks noGrp="1"/>
          </p:cNvSpPr>
          <p:nvPr>
            <p:ph type="sldNum" sz="quarter" idx="12"/>
          </p:nvPr>
        </p:nvSpPr>
        <p:spPr/>
        <p:txBody>
          <a:bodyPr/>
          <a:lstStyle>
            <a:lvl1pPr>
              <a:defRPr/>
            </a:lvl1pPr>
          </a:lstStyle>
          <a:p>
            <a:fld id="{8E1E0E17-D946-4267-9D8F-A865A17D497C}" type="slidenum">
              <a:rPr lang="en-US" altLang="en-US"/>
              <a:pPr/>
              <a:t>‹#›</a:t>
            </a:fld>
            <a:endParaRPr lang="en-US" altLang="en-US"/>
          </a:p>
        </p:txBody>
      </p:sp>
    </p:spTree>
    <p:extLst>
      <p:ext uri="{BB962C8B-B14F-4D97-AF65-F5344CB8AC3E}">
        <p14:creationId xmlns:p14="http://schemas.microsoft.com/office/powerpoint/2010/main" val="1854775187"/>
      </p:ext>
    </p:extLst>
  </p:cSld>
  <p:clrMapOvr>
    <a:masterClrMapping/>
  </p:clrMapOvr>
  <p:transition spd="slow">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4AD9-A222-4B46-B981-A13209351D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297226-755D-4C0A-BECD-1EE320B22B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667AFD-8F9D-44E9-9A6E-2F344CEE138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7B0643C-D30A-4DE4-B04B-C8725ECE049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81C744E-D82F-43F0-AF8C-FFF2E2EAD447}"/>
              </a:ext>
            </a:extLst>
          </p:cNvPr>
          <p:cNvSpPr>
            <a:spLocks noGrp="1"/>
          </p:cNvSpPr>
          <p:nvPr>
            <p:ph type="sldNum" sz="quarter" idx="12"/>
          </p:nvPr>
        </p:nvSpPr>
        <p:spPr/>
        <p:txBody>
          <a:bodyPr/>
          <a:lstStyle>
            <a:lvl1pPr>
              <a:defRPr/>
            </a:lvl1pPr>
          </a:lstStyle>
          <a:p>
            <a:fld id="{D70A4DD3-5E70-4AE5-ACD1-E82E50806A72}" type="slidenum">
              <a:rPr lang="en-US" altLang="en-US"/>
              <a:pPr/>
              <a:t>‹#›</a:t>
            </a:fld>
            <a:endParaRPr lang="en-US" altLang="en-US"/>
          </a:p>
        </p:txBody>
      </p:sp>
    </p:spTree>
    <p:extLst>
      <p:ext uri="{BB962C8B-B14F-4D97-AF65-F5344CB8AC3E}">
        <p14:creationId xmlns:p14="http://schemas.microsoft.com/office/powerpoint/2010/main" val="829724289"/>
      </p:ext>
    </p:extLst>
  </p:cSld>
  <p:clrMapOvr>
    <a:masterClrMapping/>
  </p:clrMapOvr>
  <p:transition spd="slow">
    <p:cut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C06C3-5D3C-4733-AB0A-9640BC2F9F5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24390D-B920-405D-9BD2-C2D0882FBAB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F2C28D-FCA3-43C0-A082-D0CC51F3E8A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A1DF31-E806-4857-9FB2-98010D81A616}"/>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F8F1A1-DD35-42AB-B11C-94177EFB3D8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1E51011-271D-466B-B54E-847C812F672A}"/>
              </a:ext>
            </a:extLst>
          </p:cNvPr>
          <p:cNvSpPr>
            <a:spLocks noGrp="1"/>
          </p:cNvSpPr>
          <p:nvPr>
            <p:ph type="sldNum" sz="quarter" idx="12"/>
          </p:nvPr>
        </p:nvSpPr>
        <p:spPr/>
        <p:txBody>
          <a:bodyPr/>
          <a:lstStyle>
            <a:lvl1pPr>
              <a:defRPr/>
            </a:lvl1pPr>
          </a:lstStyle>
          <a:p>
            <a:fld id="{83C24FC0-4455-4BDE-93E6-1FF4C948CED5}" type="slidenum">
              <a:rPr lang="en-US" altLang="en-US"/>
              <a:pPr/>
              <a:t>‹#›</a:t>
            </a:fld>
            <a:endParaRPr lang="en-US" altLang="en-US"/>
          </a:p>
        </p:txBody>
      </p:sp>
    </p:spTree>
    <p:extLst>
      <p:ext uri="{BB962C8B-B14F-4D97-AF65-F5344CB8AC3E}">
        <p14:creationId xmlns:p14="http://schemas.microsoft.com/office/powerpoint/2010/main" val="3451188163"/>
      </p:ext>
    </p:extLst>
  </p:cSld>
  <p:clrMapOvr>
    <a:masterClrMapping/>
  </p:clrMapOvr>
  <p:transition spd="slow">
    <p:cut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1FE5-CF92-46D4-A903-BBAB8194B7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497519-1E01-43EF-A4AD-55A6A2FF8C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D3A9E-A605-4CDF-8FD0-3ABFC0C4230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1B3071C-9937-4C81-9F4A-E385154D882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8382A10-DD0C-448E-A05E-D32B2FBD7D6C}"/>
              </a:ext>
            </a:extLst>
          </p:cNvPr>
          <p:cNvSpPr>
            <a:spLocks noGrp="1"/>
          </p:cNvSpPr>
          <p:nvPr>
            <p:ph type="sldNum" sz="quarter" idx="12"/>
          </p:nvPr>
        </p:nvSpPr>
        <p:spPr/>
        <p:txBody>
          <a:bodyPr/>
          <a:lstStyle>
            <a:lvl1pPr>
              <a:defRPr/>
            </a:lvl1pPr>
          </a:lstStyle>
          <a:p>
            <a:fld id="{46BAFF7E-68FA-4380-95D6-804BFFDC29D0}" type="slidenum">
              <a:rPr lang="en-US" altLang="en-US"/>
              <a:pPr/>
              <a:t>‹#›</a:t>
            </a:fld>
            <a:endParaRPr lang="en-US" altLang="en-US"/>
          </a:p>
        </p:txBody>
      </p:sp>
    </p:spTree>
    <p:extLst>
      <p:ext uri="{BB962C8B-B14F-4D97-AF65-F5344CB8AC3E}">
        <p14:creationId xmlns:p14="http://schemas.microsoft.com/office/powerpoint/2010/main" val="3421731389"/>
      </p:ext>
    </p:extLst>
  </p:cSld>
  <p:clrMapOvr>
    <a:masterClrMapping/>
  </p:clrMapOvr>
  <p:transition spd="slow">
    <p:cut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C7C954-2005-4035-9BB6-4A41EA6B5C77}"/>
              </a:ext>
            </a:extLst>
          </p:cNvPr>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A611C8-48BE-46D9-860A-AB65C61D89D6}"/>
              </a:ext>
            </a:extLst>
          </p:cNvPr>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047F83-2FC1-4C8D-895A-78D0D05DD12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375CDD6-0994-4632-BC16-CAE129CA81D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948B148-7CA4-4707-A05A-5FD11CBFCB9D}"/>
              </a:ext>
            </a:extLst>
          </p:cNvPr>
          <p:cNvSpPr>
            <a:spLocks noGrp="1"/>
          </p:cNvSpPr>
          <p:nvPr>
            <p:ph type="sldNum" sz="quarter" idx="12"/>
          </p:nvPr>
        </p:nvSpPr>
        <p:spPr/>
        <p:txBody>
          <a:bodyPr/>
          <a:lstStyle>
            <a:lvl1pPr>
              <a:defRPr/>
            </a:lvl1pPr>
          </a:lstStyle>
          <a:p>
            <a:fld id="{9DA29458-DB1D-41BD-B8A3-3519262A7FA8}" type="slidenum">
              <a:rPr lang="en-US" altLang="en-US"/>
              <a:pPr/>
              <a:t>‹#›</a:t>
            </a:fld>
            <a:endParaRPr lang="en-US" altLang="en-US"/>
          </a:p>
        </p:txBody>
      </p:sp>
    </p:spTree>
    <p:extLst>
      <p:ext uri="{BB962C8B-B14F-4D97-AF65-F5344CB8AC3E}">
        <p14:creationId xmlns:p14="http://schemas.microsoft.com/office/powerpoint/2010/main" val="1079474987"/>
      </p:ext>
    </p:extLst>
  </p:cSld>
  <p:clrMapOvr>
    <a:masterClrMapping/>
  </p:clrMapOvr>
  <p:transition spd="slow">
    <p:cut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746" name="Group 2">
            <a:extLst>
              <a:ext uri="{FF2B5EF4-FFF2-40B4-BE49-F238E27FC236}">
                <a16:creationId xmlns:a16="http://schemas.microsoft.com/office/drawing/2014/main" id="{BC1A035C-C39C-414D-ACBA-00E7AFFA9F31}"/>
              </a:ext>
            </a:extLst>
          </p:cNvPr>
          <p:cNvGrpSpPr>
            <a:grpSpLocks/>
          </p:cNvGrpSpPr>
          <p:nvPr/>
        </p:nvGrpSpPr>
        <p:grpSpPr bwMode="auto">
          <a:xfrm>
            <a:off x="0" y="2438400"/>
            <a:ext cx="9144000" cy="4046538"/>
            <a:chOff x="0" y="1536"/>
            <a:chExt cx="5760" cy="2549"/>
          </a:xfrm>
        </p:grpSpPr>
        <p:sp>
          <p:nvSpPr>
            <p:cNvPr id="31747" name="Rectangle 3">
              <a:extLst>
                <a:ext uri="{FF2B5EF4-FFF2-40B4-BE49-F238E27FC236}">
                  <a16:creationId xmlns:a16="http://schemas.microsoft.com/office/drawing/2014/main" id="{4DF47525-5418-416A-ABB0-EB1AB6BAA29E}"/>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8" name="Freeform 4">
              <a:extLst>
                <a:ext uri="{FF2B5EF4-FFF2-40B4-BE49-F238E27FC236}">
                  <a16:creationId xmlns:a16="http://schemas.microsoft.com/office/drawing/2014/main" id="{29D85E1F-E39A-4F70-8095-3C12EAB31429}"/>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9" name="Freeform 5">
              <a:extLst>
                <a:ext uri="{FF2B5EF4-FFF2-40B4-BE49-F238E27FC236}">
                  <a16:creationId xmlns:a16="http://schemas.microsoft.com/office/drawing/2014/main" id="{DF8A3FBC-66DF-444A-A620-DF92CF673B50}"/>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0" name="Freeform 6">
              <a:extLst>
                <a:ext uri="{FF2B5EF4-FFF2-40B4-BE49-F238E27FC236}">
                  <a16:creationId xmlns:a16="http://schemas.microsoft.com/office/drawing/2014/main" id="{C5F9E382-9FB4-4243-8344-D36B095310BE}"/>
                </a:ext>
              </a:extLst>
            </p:cNvPr>
            <p:cNvSpPr>
              <a:spLocks/>
            </p:cNvSpPr>
            <p:nvPr userDrawn="1"/>
          </p:nvSpPr>
          <p:spPr bwMode="hidden">
            <a:xfrm>
              <a:off x="3792" y="1536"/>
              <a:ext cx="1968" cy="762"/>
            </a:xfrm>
            <a:custGeom>
              <a:avLst/>
              <a:gdLst>
                <a:gd name="T0" fmla="*/ 965 w 1968"/>
                <a:gd name="T1" fmla="*/ 165 h 762"/>
                <a:gd name="T2" fmla="*/ 696 w 1968"/>
                <a:gd name="T3" fmla="*/ 200 h 762"/>
                <a:gd name="T4" fmla="*/ 693 w 1968"/>
                <a:gd name="T5" fmla="*/ 237 h 762"/>
                <a:gd name="T6" fmla="*/ 924 w 1968"/>
                <a:gd name="T7" fmla="*/ 258 h 762"/>
                <a:gd name="T8" fmla="*/ 993 w 1968"/>
                <a:gd name="T9" fmla="*/ 267 h 762"/>
                <a:gd name="T10" fmla="*/ 681 w 1968"/>
                <a:gd name="T11" fmla="*/ 291 h 762"/>
                <a:gd name="T12" fmla="*/ 633 w 1968"/>
                <a:gd name="T13" fmla="*/ 309 h 762"/>
                <a:gd name="T14" fmla="*/ 645 w 1968"/>
                <a:gd name="T15" fmla="*/ 336 h 762"/>
                <a:gd name="T16" fmla="*/ 672 w 1968"/>
                <a:gd name="T17" fmla="*/ 351 h 762"/>
                <a:gd name="T18" fmla="*/ 984 w 1968"/>
                <a:gd name="T19" fmla="*/ 333 h 762"/>
                <a:gd name="T20" fmla="*/ 1080 w 1968"/>
                <a:gd name="T21" fmla="*/ 357 h 762"/>
                <a:gd name="T22" fmla="*/ 624 w 1968"/>
                <a:gd name="T23" fmla="*/ 492 h 762"/>
                <a:gd name="T24" fmla="*/ 616 w 1968"/>
                <a:gd name="T25" fmla="*/ 536 h 762"/>
                <a:gd name="T26" fmla="*/ 8 w 1968"/>
                <a:gd name="T27" fmla="*/ 724 h 762"/>
                <a:gd name="T28" fmla="*/ 0 w 1968"/>
                <a:gd name="T29" fmla="*/ 756 h 762"/>
                <a:gd name="T30" fmla="*/ 27 w 1968"/>
                <a:gd name="T31" fmla="*/ 762 h 762"/>
                <a:gd name="T32" fmla="*/ 664 w 1968"/>
                <a:gd name="T33" fmla="*/ 564 h 762"/>
                <a:gd name="T34" fmla="*/ 856 w 1968"/>
                <a:gd name="T35" fmla="*/ 600 h 762"/>
                <a:gd name="T36" fmla="*/ 1158 w 1968"/>
                <a:gd name="T37" fmla="*/ 507 h 762"/>
                <a:gd name="T38" fmla="*/ 1434 w 1968"/>
                <a:gd name="T39" fmla="*/ 465 h 762"/>
                <a:gd name="T40" fmla="*/ 1572 w 1968"/>
                <a:gd name="T41" fmla="*/ 368 h 762"/>
                <a:gd name="T42" fmla="*/ 1712 w 1968"/>
                <a:gd name="T43" fmla="*/ 340 h 762"/>
                <a:gd name="T44" fmla="*/ 1856 w 1968"/>
                <a:gd name="T45" fmla="*/ 328 h 762"/>
                <a:gd name="T46" fmla="*/ 1968 w 1968"/>
                <a:gd name="T47" fmla="*/ 330 h 762"/>
                <a:gd name="T48" fmla="*/ 1968 w 1968"/>
                <a:gd name="T49" fmla="*/ 0 h 762"/>
                <a:gd name="T50" fmla="*/ 1934 w 1968"/>
                <a:gd name="T51" fmla="*/ 3 h 762"/>
                <a:gd name="T52" fmla="*/ 1832 w 1968"/>
                <a:gd name="T53" fmla="*/ 5 h 762"/>
                <a:gd name="T54" fmla="*/ 1682 w 1968"/>
                <a:gd name="T55" fmla="*/ 35 h 762"/>
                <a:gd name="T56" fmla="*/ 1643 w 1968"/>
                <a:gd name="T57" fmla="*/ 72 h 762"/>
                <a:gd name="T58" fmla="*/ 1392 w 1968"/>
                <a:gd name="T59" fmla="*/ 119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1" name="Freeform 7">
              <a:extLst>
                <a:ext uri="{FF2B5EF4-FFF2-40B4-BE49-F238E27FC236}">
                  <a16:creationId xmlns:a16="http://schemas.microsoft.com/office/drawing/2014/main" id="{F85D6AA2-79DB-4744-B73F-B602E3D53E0E}"/>
                </a:ext>
              </a:extLst>
            </p:cNvPr>
            <p:cNvSpPr>
              <a:spLocks/>
            </p:cNvSpPr>
            <p:nvPr userDrawn="1"/>
          </p:nvSpPr>
          <p:spPr bwMode="hidden">
            <a:xfrm>
              <a:off x="3599" y="2477"/>
              <a:ext cx="186" cy="120"/>
            </a:xfrm>
            <a:custGeom>
              <a:avLst/>
              <a:gdLst>
                <a:gd name="T0" fmla="*/ 185 w 185"/>
                <a:gd name="T1" fmla="*/ 0 h 120"/>
                <a:gd name="T2" fmla="*/ 185 w 185"/>
                <a:gd name="T3" fmla="*/ 6 h 120"/>
                <a:gd name="T4" fmla="*/ 185 w 185"/>
                <a:gd name="T5" fmla="*/ 18 h 120"/>
                <a:gd name="T6" fmla="*/ 185 w 185"/>
                <a:gd name="T7" fmla="*/ 36 h 120"/>
                <a:gd name="T8" fmla="*/ 179 w 185"/>
                <a:gd name="T9" fmla="*/ 54 h 120"/>
                <a:gd name="T10" fmla="*/ 161 w 185"/>
                <a:gd name="T11" fmla="*/ 72 h 120"/>
                <a:gd name="T12" fmla="*/ 137 w 185"/>
                <a:gd name="T13" fmla="*/ 96 h 120"/>
                <a:gd name="T14" fmla="*/ 101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5 w 185"/>
                <a:gd name="T29" fmla="*/ 0 h 120"/>
                <a:gd name="T30" fmla="*/ 185 w 185"/>
                <a:gd name="T3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2" name="Freeform 8">
              <a:extLst>
                <a:ext uri="{FF2B5EF4-FFF2-40B4-BE49-F238E27FC236}">
                  <a16:creationId xmlns:a16="http://schemas.microsoft.com/office/drawing/2014/main" id="{CB40B28F-C19C-4B85-A62D-96B48ED96B44}"/>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3" name="Freeform 9">
              <a:extLst>
                <a:ext uri="{FF2B5EF4-FFF2-40B4-BE49-F238E27FC236}">
                  <a16:creationId xmlns:a16="http://schemas.microsoft.com/office/drawing/2014/main" id="{D95BBEB1-C2C9-427A-9916-4132E0BAB527}"/>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7 w 526"/>
                <a:gd name="T17" fmla="*/ 179 h 275"/>
                <a:gd name="T18" fmla="*/ 209 w 526"/>
                <a:gd name="T19" fmla="*/ 143 h 275"/>
                <a:gd name="T20" fmla="*/ 251 w 526"/>
                <a:gd name="T21" fmla="*/ 120 h 275"/>
                <a:gd name="T22" fmla="*/ 299 w 526"/>
                <a:gd name="T23" fmla="*/ 96 h 275"/>
                <a:gd name="T24" fmla="*/ 394 w 526"/>
                <a:gd name="T25" fmla="*/ 48 h 275"/>
                <a:gd name="T26" fmla="*/ 442 w 526"/>
                <a:gd name="T27" fmla="*/ 30 h 275"/>
                <a:gd name="T28" fmla="*/ 478 w 526"/>
                <a:gd name="T29" fmla="*/ 12 h 275"/>
                <a:gd name="T30" fmla="*/ 502 w 526"/>
                <a:gd name="T31" fmla="*/ 6 h 275"/>
                <a:gd name="T32" fmla="*/ 520 w 526"/>
                <a:gd name="T33" fmla="*/ 0 h 275"/>
                <a:gd name="T34" fmla="*/ 526 w 526"/>
                <a:gd name="T35" fmla="*/ 0 h 275"/>
                <a:gd name="T36" fmla="*/ 520 w 526"/>
                <a:gd name="T37" fmla="*/ 6 h 275"/>
                <a:gd name="T38" fmla="*/ 508 w 526"/>
                <a:gd name="T39" fmla="*/ 12 h 275"/>
                <a:gd name="T40" fmla="*/ 484 w 526"/>
                <a:gd name="T41" fmla="*/ 24 h 275"/>
                <a:gd name="T42" fmla="*/ 460 w 526"/>
                <a:gd name="T43" fmla="*/ 42 h 275"/>
                <a:gd name="T44" fmla="*/ 436 w 526"/>
                <a:gd name="T45" fmla="*/ 54 h 275"/>
                <a:gd name="T46" fmla="*/ 394 w 526"/>
                <a:gd name="T47" fmla="*/ 78 h 275"/>
                <a:gd name="T48" fmla="*/ 340 w 526"/>
                <a:gd name="T49" fmla="*/ 108 h 275"/>
                <a:gd name="T50" fmla="*/ 275 w 526"/>
                <a:gd name="T51" fmla="*/ 143 h 275"/>
                <a:gd name="T52" fmla="*/ 131 w 526"/>
                <a:gd name="T53" fmla="*/ 221 h 275"/>
                <a:gd name="T54" fmla="*/ 65 w 526"/>
                <a:gd name="T55" fmla="*/ 251 h 275"/>
                <a:gd name="T56" fmla="*/ 0 w 526"/>
                <a:gd name="T57" fmla="*/ 275 h 275"/>
                <a:gd name="T58" fmla="*/ 0 w 526"/>
                <a:gd name="T59"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4" name="Freeform 10">
              <a:extLst>
                <a:ext uri="{FF2B5EF4-FFF2-40B4-BE49-F238E27FC236}">
                  <a16:creationId xmlns:a16="http://schemas.microsoft.com/office/drawing/2014/main" id="{D5CB0BB5-F6C0-404C-AEB5-334D0D4F248A}"/>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0 w 718"/>
                <a:gd name="T17" fmla="*/ 228 h 306"/>
                <a:gd name="T18" fmla="*/ 126 w 718"/>
                <a:gd name="T19" fmla="*/ 228 h 306"/>
                <a:gd name="T20" fmla="*/ 144 w 718"/>
                <a:gd name="T21" fmla="*/ 222 h 306"/>
                <a:gd name="T22" fmla="*/ 168 w 718"/>
                <a:gd name="T23" fmla="*/ 216 h 306"/>
                <a:gd name="T24" fmla="*/ 198 w 718"/>
                <a:gd name="T25" fmla="*/ 204 h 306"/>
                <a:gd name="T26" fmla="*/ 275 w 718"/>
                <a:gd name="T27" fmla="*/ 180 h 306"/>
                <a:gd name="T28" fmla="*/ 371 w 718"/>
                <a:gd name="T29" fmla="*/ 156 h 306"/>
                <a:gd name="T30" fmla="*/ 461 w 718"/>
                <a:gd name="T31" fmla="*/ 126 h 306"/>
                <a:gd name="T32" fmla="*/ 544 w 718"/>
                <a:gd name="T33" fmla="*/ 102 h 306"/>
                <a:gd name="T34" fmla="*/ 574 w 718"/>
                <a:gd name="T35" fmla="*/ 90 h 306"/>
                <a:gd name="T36" fmla="*/ 604 w 718"/>
                <a:gd name="T37" fmla="*/ 84 h 306"/>
                <a:gd name="T38" fmla="*/ 622 w 718"/>
                <a:gd name="T39" fmla="*/ 78 h 306"/>
                <a:gd name="T40" fmla="*/ 628 w 718"/>
                <a:gd name="T41" fmla="*/ 72 h 306"/>
                <a:gd name="T42" fmla="*/ 634 w 718"/>
                <a:gd name="T43" fmla="*/ 66 h 306"/>
                <a:gd name="T44" fmla="*/ 652 w 718"/>
                <a:gd name="T45" fmla="*/ 60 h 306"/>
                <a:gd name="T46" fmla="*/ 694 w 718"/>
                <a:gd name="T47" fmla="*/ 30 h 306"/>
                <a:gd name="T48" fmla="*/ 712 w 718"/>
                <a:gd name="T49" fmla="*/ 18 h 306"/>
                <a:gd name="T50" fmla="*/ 718 w 718"/>
                <a:gd name="T51" fmla="*/ 6 h 306"/>
                <a:gd name="T52" fmla="*/ 712 w 718"/>
                <a:gd name="T53" fmla="*/ 0 h 306"/>
                <a:gd name="T54" fmla="*/ 688 w 718"/>
                <a:gd name="T55" fmla="*/ 0 h 306"/>
                <a:gd name="T56" fmla="*/ 628 w 718"/>
                <a:gd name="T57" fmla="*/ 0 h 306"/>
                <a:gd name="T58" fmla="*/ 580 w 718"/>
                <a:gd name="T59" fmla="*/ 0 h 306"/>
                <a:gd name="T60" fmla="*/ 544 w 718"/>
                <a:gd name="T61" fmla="*/ 0 h 306"/>
                <a:gd name="T62" fmla="*/ 514 w 718"/>
                <a:gd name="T63" fmla="*/ 18 h 306"/>
                <a:gd name="T64" fmla="*/ 485 w 718"/>
                <a:gd name="T65" fmla="*/ 42 h 306"/>
                <a:gd name="T66" fmla="*/ 467 w 718"/>
                <a:gd name="T67" fmla="*/ 54 h 306"/>
                <a:gd name="T68" fmla="*/ 449 w 718"/>
                <a:gd name="T69" fmla="*/ 60 h 306"/>
                <a:gd name="T70" fmla="*/ 425 w 718"/>
                <a:gd name="T71" fmla="*/ 60 h 306"/>
                <a:gd name="T72" fmla="*/ 389 w 718"/>
                <a:gd name="T73" fmla="*/ 66 h 306"/>
                <a:gd name="T74" fmla="*/ 347 w 718"/>
                <a:gd name="T75" fmla="*/ 84 h 306"/>
                <a:gd name="T76" fmla="*/ 311 w 718"/>
                <a:gd name="T77" fmla="*/ 108 h 306"/>
                <a:gd name="T78" fmla="*/ 287 w 718"/>
                <a:gd name="T79" fmla="*/ 126 h 306"/>
                <a:gd name="T80" fmla="*/ 275 w 718"/>
                <a:gd name="T81" fmla="*/ 132 h 306"/>
                <a:gd name="T82" fmla="*/ 257 w 718"/>
                <a:gd name="T83" fmla="*/ 138 h 306"/>
                <a:gd name="T84" fmla="*/ 221 w 718"/>
                <a:gd name="T85" fmla="*/ 138 h 306"/>
                <a:gd name="T86" fmla="*/ 186 w 718"/>
                <a:gd name="T87" fmla="*/ 138 h 306"/>
                <a:gd name="T88" fmla="*/ 180 w 718"/>
                <a:gd name="T89" fmla="*/ 138 h 306"/>
                <a:gd name="T90" fmla="*/ 174 w 718"/>
                <a:gd name="T91" fmla="*/ 138 h 306"/>
                <a:gd name="T92" fmla="*/ 114 w 718"/>
                <a:gd name="T93" fmla="*/ 162 h 306"/>
                <a:gd name="T94" fmla="*/ 48 w 718"/>
                <a:gd name="T95" fmla="*/ 216 h 306"/>
                <a:gd name="T96" fmla="*/ 48 w 718"/>
                <a:gd name="T97" fmla="*/ 21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5" name="Freeform 11">
              <a:extLst>
                <a:ext uri="{FF2B5EF4-FFF2-40B4-BE49-F238E27FC236}">
                  <a16:creationId xmlns:a16="http://schemas.microsoft.com/office/drawing/2014/main" id="{CBDED92F-A0FF-4FFB-A6E9-1563622A2E12}"/>
                </a:ext>
              </a:extLst>
            </p:cNvPr>
            <p:cNvSpPr>
              <a:spLocks/>
            </p:cNvSpPr>
            <p:nvPr userDrawn="1"/>
          </p:nvSpPr>
          <p:spPr bwMode="hidden">
            <a:xfrm>
              <a:off x="3358" y="1890"/>
              <a:ext cx="2400" cy="881"/>
            </a:xfrm>
            <a:custGeom>
              <a:avLst/>
              <a:gdLst>
                <a:gd name="T0" fmla="*/ 2231 w 2392"/>
                <a:gd name="T1" fmla="*/ 54 h 881"/>
                <a:gd name="T2" fmla="*/ 2189 w 2392"/>
                <a:gd name="T3" fmla="*/ 54 h 881"/>
                <a:gd name="T4" fmla="*/ 2147 w 2392"/>
                <a:gd name="T5" fmla="*/ 66 h 881"/>
                <a:gd name="T6" fmla="*/ 2021 w 2392"/>
                <a:gd name="T7" fmla="*/ 101 h 881"/>
                <a:gd name="T8" fmla="*/ 1956 w 2392"/>
                <a:gd name="T9" fmla="*/ 119 h 881"/>
                <a:gd name="T10" fmla="*/ 1860 w 2392"/>
                <a:gd name="T11" fmla="*/ 167 h 881"/>
                <a:gd name="T12" fmla="*/ 1836 w 2392"/>
                <a:gd name="T13" fmla="*/ 245 h 881"/>
                <a:gd name="T14" fmla="*/ 1842 w 2392"/>
                <a:gd name="T15" fmla="*/ 305 h 881"/>
                <a:gd name="T16" fmla="*/ 1758 w 2392"/>
                <a:gd name="T17" fmla="*/ 317 h 881"/>
                <a:gd name="T18" fmla="*/ 1597 w 2392"/>
                <a:gd name="T19" fmla="*/ 263 h 881"/>
                <a:gd name="T20" fmla="*/ 1507 w 2392"/>
                <a:gd name="T21" fmla="*/ 257 h 881"/>
                <a:gd name="T22" fmla="*/ 1399 w 2392"/>
                <a:gd name="T23" fmla="*/ 311 h 881"/>
                <a:gd name="T24" fmla="*/ 1334 w 2392"/>
                <a:gd name="T25" fmla="*/ 353 h 881"/>
                <a:gd name="T26" fmla="*/ 1310 w 2392"/>
                <a:gd name="T27" fmla="*/ 359 h 881"/>
                <a:gd name="T28" fmla="*/ 1214 w 2392"/>
                <a:gd name="T29" fmla="*/ 371 h 881"/>
                <a:gd name="T30" fmla="*/ 1160 w 2392"/>
                <a:gd name="T31" fmla="*/ 365 h 881"/>
                <a:gd name="T32" fmla="*/ 1053 w 2392"/>
                <a:gd name="T33" fmla="*/ 371 h 881"/>
                <a:gd name="T34" fmla="*/ 957 w 2392"/>
                <a:gd name="T35" fmla="*/ 383 h 881"/>
                <a:gd name="T36" fmla="*/ 921 w 2392"/>
                <a:gd name="T37" fmla="*/ 401 h 881"/>
                <a:gd name="T38" fmla="*/ 819 w 2392"/>
                <a:gd name="T39" fmla="*/ 419 h 881"/>
                <a:gd name="T40" fmla="*/ 778 w 2392"/>
                <a:gd name="T41" fmla="*/ 419 h 881"/>
                <a:gd name="T42" fmla="*/ 664 w 2392"/>
                <a:gd name="T43" fmla="*/ 437 h 881"/>
                <a:gd name="T44" fmla="*/ 598 w 2392"/>
                <a:gd name="T45" fmla="*/ 473 h 881"/>
                <a:gd name="T46" fmla="*/ 503 w 2392"/>
                <a:gd name="T47" fmla="*/ 467 h 881"/>
                <a:gd name="T48" fmla="*/ 431 w 2392"/>
                <a:gd name="T49" fmla="*/ 491 h 881"/>
                <a:gd name="T50" fmla="*/ 413 w 2392"/>
                <a:gd name="T51" fmla="*/ 539 h 881"/>
                <a:gd name="T52" fmla="*/ 347 w 2392"/>
                <a:gd name="T53" fmla="*/ 569 h 881"/>
                <a:gd name="T54" fmla="*/ 222 w 2392"/>
                <a:gd name="T55" fmla="*/ 599 h 881"/>
                <a:gd name="T56" fmla="*/ 138 w 2392"/>
                <a:gd name="T57" fmla="*/ 647 h 881"/>
                <a:gd name="T58" fmla="*/ 108 w 2392"/>
                <a:gd name="T59" fmla="*/ 659 h 881"/>
                <a:gd name="T60" fmla="*/ 0 w 2392"/>
                <a:gd name="T61" fmla="*/ 671 h 881"/>
                <a:gd name="T62" fmla="*/ 84 w 2392"/>
                <a:gd name="T63" fmla="*/ 695 h 881"/>
                <a:gd name="T64" fmla="*/ 263 w 2392"/>
                <a:gd name="T65" fmla="*/ 653 h 881"/>
                <a:gd name="T66" fmla="*/ 473 w 2392"/>
                <a:gd name="T67" fmla="*/ 569 h 881"/>
                <a:gd name="T68" fmla="*/ 568 w 2392"/>
                <a:gd name="T69" fmla="*/ 521 h 881"/>
                <a:gd name="T70" fmla="*/ 646 w 2392"/>
                <a:gd name="T71" fmla="*/ 515 h 881"/>
                <a:gd name="T72" fmla="*/ 873 w 2392"/>
                <a:gd name="T73" fmla="*/ 461 h 881"/>
                <a:gd name="T74" fmla="*/ 1148 w 2392"/>
                <a:gd name="T75" fmla="*/ 425 h 881"/>
                <a:gd name="T76" fmla="*/ 1292 w 2392"/>
                <a:gd name="T77" fmla="*/ 461 h 881"/>
                <a:gd name="T78" fmla="*/ 1417 w 2392"/>
                <a:gd name="T79" fmla="*/ 533 h 881"/>
                <a:gd name="T80" fmla="*/ 1435 w 2392"/>
                <a:gd name="T81" fmla="*/ 617 h 881"/>
                <a:gd name="T82" fmla="*/ 1376 w 2392"/>
                <a:gd name="T83" fmla="*/ 653 h 881"/>
                <a:gd name="T84" fmla="*/ 1226 w 2392"/>
                <a:gd name="T85" fmla="*/ 701 h 881"/>
                <a:gd name="T86" fmla="*/ 1112 w 2392"/>
                <a:gd name="T87" fmla="*/ 755 h 881"/>
                <a:gd name="T88" fmla="*/ 1065 w 2392"/>
                <a:gd name="T89" fmla="*/ 809 h 881"/>
                <a:gd name="T90" fmla="*/ 1077 w 2392"/>
                <a:gd name="T91" fmla="*/ 869 h 881"/>
                <a:gd name="T92" fmla="*/ 1106 w 2392"/>
                <a:gd name="T93" fmla="*/ 881 h 881"/>
                <a:gd name="T94" fmla="*/ 1208 w 2392"/>
                <a:gd name="T95" fmla="*/ 869 h 881"/>
                <a:gd name="T96" fmla="*/ 1388 w 2392"/>
                <a:gd name="T97" fmla="*/ 857 h 881"/>
                <a:gd name="T98" fmla="*/ 1441 w 2392"/>
                <a:gd name="T99" fmla="*/ 851 h 881"/>
                <a:gd name="T100" fmla="*/ 1483 w 2392"/>
                <a:gd name="T101" fmla="*/ 833 h 881"/>
                <a:gd name="T102" fmla="*/ 1675 w 2392"/>
                <a:gd name="T103" fmla="*/ 743 h 881"/>
                <a:gd name="T104" fmla="*/ 1806 w 2392"/>
                <a:gd name="T105" fmla="*/ 689 h 881"/>
                <a:gd name="T106" fmla="*/ 1884 w 2392"/>
                <a:gd name="T107" fmla="*/ 581 h 881"/>
                <a:gd name="T108" fmla="*/ 2039 w 2392"/>
                <a:gd name="T109" fmla="*/ 389 h 881"/>
                <a:gd name="T110" fmla="*/ 2207 w 2392"/>
                <a:gd name="T111" fmla="*/ 269 h 881"/>
                <a:gd name="T112" fmla="*/ 2249 w 2392"/>
                <a:gd name="T113" fmla="*/ 239 h 881"/>
                <a:gd name="T114" fmla="*/ 2392 w 2392"/>
                <a:gd name="T115" fmla="*/ 0 h 881"/>
                <a:gd name="T116" fmla="*/ 2302 w 2392"/>
                <a:gd name="T117" fmla="*/ 36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6" name="Freeform 12">
              <a:extLst>
                <a:ext uri="{FF2B5EF4-FFF2-40B4-BE49-F238E27FC236}">
                  <a16:creationId xmlns:a16="http://schemas.microsoft.com/office/drawing/2014/main" id="{8403FB77-6216-452C-A66A-DC3A9C1C3FDF}"/>
                </a:ext>
              </a:extLst>
            </p:cNvPr>
            <p:cNvSpPr>
              <a:spLocks/>
            </p:cNvSpPr>
            <p:nvPr userDrawn="1"/>
          </p:nvSpPr>
          <p:spPr bwMode="hidden">
            <a:xfrm>
              <a:off x="3839" y="1854"/>
              <a:ext cx="577" cy="258"/>
            </a:xfrm>
            <a:custGeom>
              <a:avLst/>
              <a:gdLst>
                <a:gd name="T0" fmla="*/ 30 w 550"/>
                <a:gd name="T1" fmla="*/ 245 h 257"/>
                <a:gd name="T2" fmla="*/ 18 w 550"/>
                <a:gd name="T3" fmla="*/ 251 h 257"/>
                <a:gd name="T4" fmla="*/ 6 w 550"/>
                <a:gd name="T5" fmla="*/ 257 h 257"/>
                <a:gd name="T6" fmla="*/ 0 w 550"/>
                <a:gd name="T7" fmla="*/ 257 h 257"/>
                <a:gd name="T8" fmla="*/ 305 w 550"/>
                <a:gd name="T9" fmla="*/ 113 h 257"/>
                <a:gd name="T10" fmla="*/ 520 w 550"/>
                <a:gd name="T11" fmla="*/ 0 h 257"/>
                <a:gd name="T12" fmla="*/ 526 w 550"/>
                <a:gd name="T13" fmla="*/ 6 h 257"/>
                <a:gd name="T14" fmla="*/ 544 w 550"/>
                <a:gd name="T15" fmla="*/ 18 h 257"/>
                <a:gd name="T16" fmla="*/ 550 w 550"/>
                <a:gd name="T17" fmla="*/ 24 h 257"/>
                <a:gd name="T18" fmla="*/ 550 w 550"/>
                <a:gd name="T19" fmla="*/ 36 h 257"/>
                <a:gd name="T20" fmla="*/ 544 w 550"/>
                <a:gd name="T21" fmla="*/ 42 h 257"/>
                <a:gd name="T22" fmla="*/ 526 w 550"/>
                <a:gd name="T23" fmla="*/ 54 h 257"/>
                <a:gd name="T24" fmla="*/ 514 w 550"/>
                <a:gd name="T25" fmla="*/ 60 h 257"/>
                <a:gd name="T26" fmla="*/ 502 w 550"/>
                <a:gd name="T27" fmla="*/ 66 h 257"/>
                <a:gd name="T28" fmla="*/ 448 w 550"/>
                <a:gd name="T29" fmla="*/ 84 h 257"/>
                <a:gd name="T30" fmla="*/ 382 w 550"/>
                <a:gd name="T31" fmla="*/ 113 h 257"/>
                <a:gd name="T32" fmla="*/ 305 w 550"/>
                <a:gd name="T33" fmla="*/ 143 h 257"/>
                <a:gd name="T34" fmla="*/ 227 w 550"/>
                <a:gd name="T35" fmla="*/ 173 h 257"/>
                <a:gd name="T36" fmla="*/ 149 w 550"/>
                <a:gd name="T37" fmla="*/ 203 h 257"/>
                <a:gd name="T38" fmla="*/ 83 w 550"/>
                <a:gd name="T39" fmla="*/ 227 h 257"/>
                <a:gd name="T40" fmla="*/ 30 w 550"/>
                <a:gd name="T41" fmla="*/ 245 h 257"/>
                <a:gd name="T42" fmla="*/ 30 w 550"/>
                <a:gd name="T43" fmla="*/ 245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7" name="Freeform 13">
              <a:extLst>
                <a:ext uri="{FF2B5EF4-FFF2-40B4-BE49-F238E27FC236}">
                  <a16:creationId xmlns:a16="http://schemas.microsoft.com/office/drawing/2014/main" id="{EC1CBD7B-5F0E-4E81-ADC5-484597D435B7}"/>
                </a:ext>
              </a:extLst>
            </p:cNvPr>
            <p:cNvSpPr>
              <a:spLocks/>
            </p:cNvSpPr>
            <p:nvPr userDrawn="1"/>
          </p:nvSpPr>
          <p:spPr bwMode="hidden">
            <a:xfrm>
              <a:off x="5327" y="1642"/>
              <a:ext cx="5" cy="1"/>
            </a:xfrm>
            <a:custGeom>
              <a:avLst/>
              <a:gdLst>
                <a:gd name="T0" fmla="*/ 0 w 5"/>
                <a:gd name="T1" fmla="*/ 5 w 5"/>
                <a:gd name="T2" fmla="*/ 0 w 5"/>
                <a:gd name="T3" fmla="*/ 0 w 5"/>
              </a:gdLst>
              <a:ahLst/>
              <a:cxnLst>
                <a:cxn ang="0">
                  <a:pos x="T0" y="0"/>
                </a:cxn>
                <a:cxn ang="0">
                  <a:pos x="T1" y="0"/>
                </a:cxn>
                <a:cxn ang="0">
                  <a:pos x="T2" y="0"/>
                </a:cxn>
                <a:cxn ang="0">
                  <a:pos x="T3" y="0"/>
                </a:cxn>
              </a:cxnLst>
              <a:rect l="0" t="0" r="r" b="b"/>
              <a:pathLst>
                <a:path w="5">
                  <a:moveTo>
                    <a:pt x="0" y="0"/>
                  </a:moveTo>
                  <a:lnTo>
                    <a:pt x="5" y="0"/>
                  </a:lnTo>
                  <a:lnTo>
                    <a:pt x="0"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8" name="Freeform 14">
              <a:extLst>
                <a:ext uri="{FF2B5EF4-FFF2-40B4-BE49-F238E27FC236}">
                  <a16:creationId xmlns:a16="http://schemas.microsoft.com/office/drawing/2014/main" id="{3DA1F61D-AF39-4561-AC30-FD353C35D395}"/>
                </a:ext>
              </a:extLst>
            </p:cNvPr>
            <p:cNvSpPr>
              <a:spLocks/>
            </p:cNvSpPr>
            <p:nvPr userDrawn="1"/>
          </p:nvSpPr>
          <p:spPr bwMode="hidden">
            <a:xfrm>
              <a:off x="3839" y="1728"/>
              <a:ext cx="716" cy="383"/>
            </a:xfrm>
            <a:custGeom>
              <a:avLst/>
              <a:gdLst>
                <a:gd name="T0" fmla="*/ 659 w 716"/>
                <a:gd name="T1" fmla="*/ 6 h 383"/>
                <a:gd name="T2" fmla="*/ 588 w 716"/>
                <a:gd name="T3" fmla="*/ 42 h 383"/>
                <a:gd name="T4" fmla="*/ 515 w 716"/>
                <a:gd name="T5" fmla="*/ 84 h 383"/>
                <a:gd name="T6" fmla="*/ 509 w 716"/>
                <a:gd name="T7" fmla="*/ 90 h 383"/>
                <a:gd name="T8" fmla="*/ 485 w 716"/>
                <a:gd name="T9" fmla="*/ 102 h 383"/>
                <a:gd name="T10" fmla="*/ 455 w 716"/>
                <a:gd name="T11" fmla="*/ 120 h 383"/>
                <a:gd name="T12" fmla="*/ 425 w 716"/>
                <a:gd name="T13" fmla="*/ 138 h 383"/>
                <a:gd name="T14" fmla="*/ 371 w 716"/>
                <a:gd name="T15" fmla="*/ 168 h 383"/>
                <a:gd name="T16" fmla="*/ 306 w 716"/>
                <a:gd name="T17" fmla="*/ 198 h 383"/>
                <a:gd name="T18" fmla="*/ 186 w 716"/>
                <a:gd name="T19" fmla="*/ 251 h 383"/>
                <a:gd name="T20" fmla="*/ 131 w 716"/>
                <a:gd name="T21" fmla="*/ 269 h 383"/>
                <a:gd name="T22" fmla="*/ 89 w 716"/>
                <a:gd name="T23" fmla="*/ 287 h 383"/>
                <a:gd name="T24" fmla="*/ 53 w 716"/>
                <a:gd name="T25" fmla="*/ 305 h 383"/>
                <a:gd name="T26" fmla="*/ 36 w 716"/>
                <a:gd name="T27" fmla="*/ 311 h 383"/>
                <a:gd name="T28" fmla="*/ 12 w 716"/>
                <a:gd name="T29" fmla="*/ 329 h 383"/>
                <a:gd name="T30" fmla="*/ 0 w 716"/>
                <a:gd name="T31" fmla="*/ 353 h 383"/>
                <a:gd name="T32" fmla="*/ 0 w 716"/>
                <a:gd name="T33" fmla="*/ 371 h 383"/>
                <a:gd name="T34" fmla="*/ 0 w 716"/>
                <a:gd name="T35" fmla="*/ 383 h 383"/>
                <a:gd name="T36" fmla="*/ 0 w 716"/>
                <a:gd name="T37" fmla="*/ 383 h 383"/>
                <a:gd name="T38" fmla="*/ 12 w 716"/>
                <a:gd name="T39" fmla="*/ 371 h 383"/>
                <a:gd name="T40" fmla="*/ 30 w 716"/>
                <a:gd name="T41" fmla="*/ 353 h 383"/>
                <a:gd name="T42" fmla="*/ 53 w 716"/>
                <a:gd name="T43" fmla="*/ 335 h 383"/>
                <a:gd name="T44" fmla="*/ 77 w 716"/>
                <a:gd name="T45" fmla="*/ 317 h 383"/>
                <a:gd name="T46" fmla="*/ 101 w 716"/>
                <a:gd name="T47" fmla="*/ 311 h 383"/>
                <a:gd name="T48" fmla="*/ 131 w 716"/>
                <a:gd name="T49" fmla="*/ 299 h 383"/>
                <a:gd name="T50" fmla="*/ 204 w 716"/>
                <a:gd name="T51" fmla="*/ 269 h 383"/>
                <a:gd name="T52" fmla="*/ 240 w 716"/>
                <a:gd name="T53" fmla="*/ 251 h 383"/>
                <a:gd name="T54" fmla="*/ 270 w 716"/>
                <a:gd name="T55" fmla="*/ 239 h 383"/>
                <a:gd name="T56" fmla="*/ 294 w 716"/>
                <a:gd name="T57" fmla="*/ 228 h 383"/>
                <a:gd name="T58" fmla="*/ 312 w 716"/>
                <a:gd name="T59" fmla="*/ 222 h 383"/>
                <a:gd name="T60" fmla="*/ 330 w 716"/>
                <a:gd name="T61" fmla="*/ 210 h 383"/>
                <a:gd name="T62" fmla="*/ 365 w 716"/>
                <a:gd name="T63" fmla="*/ 186 h 383"/>
                <a:gd name="T64" fmla="*/ 419 w 716"/>
                <a:gd name="T65" fmla="*/ 156 h 383"/>
                <a:gd name="T66" fmla="*/ 473 w 716"/>
                <a:gd name="T67" fmla="*/ 120 h 383"/>
                <a:gd name="T68" fmla="*/ 527 w 716"/>
                <a:gd name="T69" fmla="*/ 90 h 383"/>
                <a:gd name="T70" fmla="*/ 576 w 716"/>
                <a:gd name="T71" fmla="*/ 60 h 383"/>
                <a:gd name="T72" fmla="*/ 612 w 716"/>
                <a:gd name="T73" fmla="*/ 42 h 383"/>
                <a:gd name="T74" fmla="*/ 629 w 716"/>
                <a:gd name="T75" fmla="*/ 36 h 383"/>
                <a:gd name="T76" fmla="*/ 647 w 716"/>
                <a:gd name="T77" fmla="*/ 30 h 383"/>
                <a:gd name="T78" fmla="*/ 677 w 716"/>
                <a:gd name="T79" fmla="*/ 18 h 383"/>
                <a:gd name="T80" fmla="*/ 701 w 716"/>
                <a:gd name="T81" fmla="*/ 6 h 383"/>
                <a:gd name="T82" fmla="*/ 713 w 716"/>
                <a:gd name="T83" fmla="*/ 0 h 383"/>
                <a:gd name="T84" fmla="*/ 713 w 716"/>
                <a:gd name="T85" fmla="*/ 0 h 383"/>
                <a:gd name="T86" fmla="*/ 659 w 716"/>
                <a:gd name="T87" fmla="*/ 6 h 383"/>
                <a:gd name="T88" fmla="*/ 716 w 716"/>
                <a:gd name="T89" fmla="*/ 63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59" name="Freeform 15">
              <a:extLst>
                <a:ext uri="{FF2B5EF4-FFF2-40B4-BE49-F238E27FC236}">
                  <a16:creationId xmlns:a16="http://schemas.microsoft.com/office/drawing/2014/main" id="{63664A1F-11F3-42F4-802E-3151FA160869}"/>
                </a:ext>
              </a:extLst>
            </p:cNvPr>
            <p:cNvSpPr>
              <a:spLocks/>
            </p:cNvSpPr>
            <p:nvPr userDrawn="1"/>
          </p:nvSpPr>
          <p:spPr bwMode="hidden">
            <a:xfrm>
              <a:off x="3453" y="2271"/>
              <a:ext cx="318" cy="225"/>
            </a:xfrm>
            <a:custGeom>
              <a:avLst/>
              <a:gdLst>
                <a:gd name="T0" fmla="*/ 6 w 318"/>
                <a:gd name="T1" fmla="*/ 225 h 225"/>
                <a:gd name="T2" fmla="*/ 0 w 318"/>
                <a:gd name="T3" fmla="*/ 195 h 225"/>
                <a:gd name="T4" fmla="*/ 315 w 318"/>
                <a:gd name="T5" fmla="*/ 0 h 225"/>
                <a:gd name="T6" fmla="*/ 303 w 318"/>
                <a:gd name="T7" fmla="*/ 27 h 225"/>
                <a:gd name="T8" fmla="*/ 318 w 318"/>
                <a:gd name="T9" fmla="*/ 42 h 225"/>
              </a:gdLst>
              <a:ahLst/>
              <a:cxnLst>
                <a:cxn ang="0">
                  <a:pos x="T0" y="T1"/>
                </a:cxn>
                <a:cxn ang="0">
                  <a:pos x="T2" y="T3"/>
                </a:cxn>
                <a:cxn ang="0">
                  <a:pos x="T4" y="T5"/>
                </a:cxn>
                <a:cxn ang="0">
                  <a:pos x="T6" y="T7"/>
                </a:cxn>
                <a:cxn ang="0">
                  <a:pos x="T8" y="T9"/>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0" name="Freeform 16">
              <a:extLst>
                <a:ext uri="{FF2B5EF4-FFF2-40B4-BE49-F238E27FC236}">
                  <a16:creationId xmlns:a16="http://schemas.microsoft.com/office/drawing/2014/main" id="{0235A504-B18B-4BD8-8E29-238293248836}"/>
                </a:ext>
              </a:extLst>
            </p:cNvPr>
            <p:cNvSpPr>
              <a:spLocks/>
            </p:cNvSpPr>
            <p:nvPr userDrawn="1"/>
          </p:nvSpPr>
          <p:spPr bwMode="hidden">
            <a:xfrm>
              <a:off x="0" y="2658"/>
              <a:ext cx="2595" cy="933"/>
            </a:xfrm>
            <a:custGeom>
              <a:avLst/>
              <a:gdLst>
                <a:gd name="T0" fmla="*/ 1050 w 2595"/>
                <a:gd name="T1" fmla="*/ 657 h 933"/>
                <a:gd name="T2" fmla="*/ 1581 w 2595"/>
                <a:gd name="T3" fmla="*/ 690 h 933"/>
                <a:gd name="T4" fmla="*/ 1671 w 2595"/>
                <a:gd name="T5" fmla="*/ 723 h 933"/>
                <a:gd name="T6" fmla="*/ 1176 w 2595"/>
                <a:gd name="T7" fmla="*/ 621 h 933"/>
                <a:gd name="T8" fmla="*/ 1854 w 2595"/>
                <a:gd name="T9" fmla="*/ 567 h 933"/>
                <a:gd name="T10" fmla="*/ 1869 w 2595"/>
                <a:gd name="T11" fmla="*/ 612 h 933"/>
                <a:gd name="T12" fmla="*/ 2103 w 2595"/>
                <a:gd name="T13" fmla="*/ 861 h 933"/>
                <a:gd name="T14" fmla="*/ 1883 w 2595"/>
                <a:gd name="T15" fmla="*/ 520 h 933"/>
                <a:gd name="T16" fmla="*/ 1842 w 2595"/>
                <a:gd name="T17" fmla="*/ 490 h 933"/>
                <a:gd name="T18" fmla="*/ 1770 w 2595"/>
                <a:gd name="T19" fmla="*/ 466 h 933"/>
                <a:gd name="T20" fmla="*/ 1740 w 2595"/>
                <a:gd name="T21" fmla="*/ 448 h 933"/>
                <a:gd name="T22" fmla="*/ 1758 w 2595"/>
                <a:gd name="T23" fmla="*/ 436 h 933"/>
                <a:gd name="T24" fmla="*/ 1830 w 2595"/>
                <a:gd name="T25" fmla="*/ 430 h 933"/>
                <a:gd name="T26" fmla="*/ 1877 w 2595"/>
                <a:gd name="T27" fmla="*/ 424 h 933"/>
                <a:gd name="T28" fmla="*/ 1955 w 2595"/>
                <a:gd name="T29" fmla="*/ 394 h 933"/>
                <a:gd name="T30" fmla="*/ 2052 w 2595"/>
                <a:gd name="T31" fmla="*/ 396 h 933"/>
                <a:gd name="T32" fmla="*/ 2253 w 2595"/>
                <a:gd name="T33" fmla="*/ 732 h 933"/>
                <a:gd name="T34" fmla="*/ 2415 w 2595"/>
                <a:gd name="T35" fmla="*/ 933 h 933"/>
                <a:gd name="T36" fmla="*/ 2397 w 2595"/>
                <a:gd name="T37" fmla="*/ 828 h 933"/>
                <a:gd name="T38" fmla="*/ 2088 w 2595"/>
                <a:gd name="T39" fmla="*/ 400 h 933"/>
                <a:gd name="T40" fmla="*/ 2046 w 2595"/>
                <a:gd name="T41" fmla="*/ 346 h 933"/>
                <a:gd name="T42" fmla="*/ 1997 w 2595"/>
                <a:gd name="T43" fmla="*/ 304 h 933"/>
                <a:gd name="T44" fmla="*/ 1967 w 2595"/>
                <a:gd name="T45" fmla="*/ 286 h 933"/>
                <a:gd name="T46" fmla="*/ 1973 w 2595"/>
                <a:gd name="T47" fmla="*/ 286 h 933"/>
                <a:gd name="T48" fmla="*/ 2009 w 2595"/>
                <a:gd name="T49" fmla="*/ 286 h 933"/>
                <a:gd name="T50" fmla="*/ 2082 w 2595"/>
                <a:gd name="T51" fmla="*/ 322 h 933"/>
                <a:gd name="T52" fmla="*/ 2199 w 2595"/>
                <a:gd name="T53" fmla="*/ 384 h 933"/>
                <a:gd name="T54" fmla="*/ 2394 w 2595"/>
                <a:gd name="T55" fmla="*/ 448 h 933"/>
                <a:gd name="T56" fmla="*/ 2595 w 2595"/>
                <a:gd name="T57" fmla="*/ 516 h 933"/>
                <a:gd name="T58" fmla="*/ 2388 w 2595"/>
                <a:gd name="T59" fmla="*/ 424 h 933"/>
                <a:gd name="T60" fmla="*/ 2219 w 2595"/>
                <a:gd name="T61" fmla="*/ 340 h 933"/>
                <a:gd name="T62" fmla="*/ 2052 w 2595"/>
                <a:gd name="T63" fmla="*/ 280 h 933"/>
                <a:gd name="T64" fmla="*/ 1955 w 2595"/>
                <a:gd name="T65" fmla="*/ 262 h 933"/>
                <a:gd name="T66" fmla="*/ 1877 w 2595"/>
                <a:gd name="T67" fmla="*/ 274 h 933"/>
                <a:gd name="T68" fmla="*/ 1752 w 2595"/>
                <a:gd name="T69" fmla="*/ 274 h 933"/>
                <a:gd name="T70" fmla="*/ 1661 w 2595"/>
                <a:gd name="T71" fmla="*/ 292 h 933"/>
                <a:gd name="T72" fmla="*/ 1607 w 2595"/>
                <a:gd name="T73" fmla="*/ 316 h 933"/>
                <a:gd name="T74" fmla="*/ 1589 w 2595"/>
                <a:gd name="T75" fmla="*/ 322 h 933"/>
                <a:gd name="T76" fmla="*/ 1409 w 2595"/>
                <a:gd name="T77" fmla="*/ 358 h 933"/>
                <a:gd name="T78" fmla="*/ 1152 w 2595"/>
                <a:gd name="T79" fmla="*/ 442 h 933"/>
                <a:gd name="T80" fmla="*/ 966 w 2595"/>
                <a:gd name="T81" fmla="*/ 460 h 933"/>
                <a:gd name="T82" fmla="*/ 870 w 2595"/>
                <a:gd name="T83" fmla="*/ 442 h 933"/>
                <a:gd name="T84" fmla="*/ 828 w 2595"/>
                <a:gd name="T85" fmla="*/ 430 h 933"/>
                <a:gd name="T86" fmla="*/ 743 w 2595"/>
                <a:gd name="T87" fmla="*/ 388 h 933"/>
                <a:gd name="T88" fmla="*/ 636 w 2595"/>
                <a:gd name="T89" fmla="*/ 334 h 933"/>
                <a:gd name="T90" fmla="*/ 467 w 2595"/>
                <a:gd name="T91" fmla="*/ 256 h 933"/>
                <a:gd name="T92" fmla="*/ 0 w 2595"/>
                <a:gd name="T93" fmla="*/ 0 h 933"/>
                <a:gd name="T94" fmla="*/ 585 w 2595"/>
                <a:gd name="T95" fmla="*/ 390 h 933"/>
                <a:gd name="T96" fmla="*/ 849 w 2595"/>
                <a:gd name="T97" fmla="*/ 543 h 933"/>
                <a:gd name="T98" fmla="*/ 897 w 2595"/>
                <a:gd name="T99" fmla="*/ 621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61" name="Freeform 17">
              <a:extLst>
                <a:ext uri="{FF2B5EF4-FFF2-40B4-BE49-F238E27FC236}">
                  <a16:creationId xmlns:a16="http://schemas.microsoft.com/office/drawing/2014/main" id="{34E0B2D8-AE20-4712-B89D-F091611B48FD}"/>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31762" name="Rectangle 18">
            <a:extLst>
              <a:ext uri="{FF2B5EF4-FFF2-40B4-BE49-F238E27FC236}">
                <a16:creationId xmlns:a16="http://schemas.microsoft.com/office/drawing/2014/main" id="{7CECF0FB-74F7-4462-8B4C-37FA60CD524C}"/>
              </a:ext>
            </a:extLst>
          </p:cNvPr>
          <p:cNvSpPr>
            <a:spLocks noGrp="1" noChangeArrowheads="1"/>
          </p:cNvSpPr>
          <p:nvPr>
            <p:ph type="ctrTitle" sz="quarter"/>
          </p:nvPr>
        </p:nvSpPr>
        <p:spPr>
          <a:xfrm>
            <a:off x="685800" y="1768475"/>
            <a:ext cx="7772400" cy="1736725"/>
          </a:xfrm>
        </p:spPr>
        <p:txBody>
          <a:bodyPr anchor="b"/>
          <a:lstStyle>
            <a:lvl1pPr>
              <a:defRPr sz="5400"/>
            </a:lvl1pPr>
          </a:lstStyle>
          <a:p>
            <a:pPr lvl="0"/>
            <a:r>
              <a:rPr lang="en-US" altLang="en-US" noProof="0"/>
              <a:t>Click to edit Master title style</a:t>
            </a:r>
          </a:p>
        </p:txBody>
      </p:sp>
      <p:sp>
        <p:nvSpPr>
          <p:cNvPr id="31763" name="Rectangle 19">
            <a:extLst>
              <a:ext uri="{FF2B5EF4-FFF2-40B4-BE49-F238E27FC236}">
                <a16:creationId xmlns:a16="http://schemas.microsoft.com/office/drawing/2014/main" id="{09D535A8-E642-443D-BB97-3974E291EBDF}"/>
              </a:ext>
            </a:extLst>
          </p:cNvPr>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1764" name="Rectangle 20">
            <a:extLst>
              <a:ext uri="{FF2B5EF4-FFF2-40B4-BE49-F238E27FC236}">
                <a16:creationId xmlns:a16="http://schemas.microsoft.com/office/drawing/2014/main" id="{8F3ED6C6-18F3-4076-98DC-42282FAE0B71}"/>
              </a:ext>
            </a:extLst>
          </p:cNvPr>
          <p:cNvSpPr>
            <a:spLocks noGrp="1" noChangeArrowheads="1"/>
          </p:cNvSpPr>
          <p:nvPr>
            <p:ph type="dt" sz="quarter" idx="2"/>
          </p:nvPr>
        </p:nvSpPr>
        <p:spPr/>
        <p:txBody>
          <a:bodyPr/>
          <a:lstStyle>
            <a:lvl1pPr>
              <a:defRPr/>
            </a:lvl1pPr>
          </a:lstStyle>
          <a:p>
            <a:endParaRPr lang="en-US" altLang="en-US"/>
          </a:p>
        </p:txBody>
      </p:sp>
      <p:sp>
        <p:nvSpPr>
          <p:cNvPr id="31765" name="Rectangle 21">
            <a:extLst>
              <a:ext uri="{FF2B5EF4-FFF2-40B4-BE49-F238E27FC236}">
                <a16:creationId xmlns:a16="http://schemas.microsoft.com/office/drawing/2014/main" id="{94EC8E76-D3E7-4F7F-B47F-12CF04711ED3}"/>
              </a:ext>
            </a:extLst>
          </p:cNvPr>
          <p:cNvSpPr>
            <a:spLocks noGrp="1" noChangeArrowheads="1"/>
          </p:cNvSpPr>
          <p:nvPr>
            <p:ph type="ftr" sz="quarter" idx="3"/>
          </p:nvPr>
        </p:nvSpPr>
        <p:spPr/>
        <p:txBody>
          <a:bodyPr/>
          <a:lstStyle>
            <a:lvl1pPr>
              <a:defRPr/>
            </a:lvl1pPr>
          </a:lstStyle>
          <a:p>
            <a:endParaRPr lang="en-US" altLang="en-US"/>
          </a:p>
        </p:txBody>
      </p:sp>
      <p:sp>
        <p:nvSpPr>
          <p:cNvPr id="31766" name="Rectangle 22">
            <a:extLst>
              <a:ext uri="{FF2B5EF4-FFF2-40B4-BE49-F238E27FC236}">
                <a16:creationId xmlns:a16="http://schemas.microsoft.com/office/drawing/2014/main" id="{998038C2-C868-4538-89C4-75F13F665398}"/>
              </a:ext>
            </a:extLst>
          </p:cNvPr>
          <p:cNvSpPr>
            <a:spLocks noGrp="1" noChangeArrowheads="1"/>
          </p:cNvSpPr>
          <p:nvPr>
            <p:ph type="sldNum" sz="quarter" idx="4"/>
          </p:nvPr>
        </p:nvSpPr>
        <p:spPr/>
        <p:txBody>
          <a:bodyPr/>
          <a:lstStyle>
            <a:lvl1pPr>
              <a:defRPr/>
            </a:lvl1pPr>
          </a:lstStyle>
          <a:p>
            <a:fld id="{6E8F50BC-E161-4490-AF8E-74CBA41D7CCD}" type="slidenum">
              <a:rPr lang="en-US" altLang="en-US"/>
              <a:pPr/>
              <a:t>‹#›</a:t>
            </a:fld>
            <a:endParaRPr lang="en-US" altLang="en-US"/>
          </a:p>
        </p:txBody>
      </p:sp>
    </p:spTree>
  </p:cSld>
  <p:clrMapOvr>
    <a:masterClrMapping/>
  </p:clrMapOvr>
  <p:transition spd="slow">
    <p:cut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D2C21-9575-4182-AAE4-022AF6F305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90D847-6206-41BB-AF2F-E877803B9D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005161-137E-4278-B7CE-B6736B0CA49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1ED2BEF-8586-483C-A4DB-02E2E853666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FC1981E-C86C-469C-9363-552C676DEA7C}"/>
              </a:ext>
            </a:extLst>
          </p:cNvPr>
          <p:cNvSpPr>
            <a:spLocks noGrp="1"/>
          </p:cNvSpPr>
          <p:nvPr>
            <p:ph type="sldNum" sz="quarter" idx="12"/>
          </p:nvPr>
        </p:nvSpPr>
        <p:spPr/>
        <p:txBody>
          <a:bodyPr/>
          <a:lstStyle>
            <a:lvl1pPr>
              <a:defRPr/>
            </a:lvl1pPr>
          </a:lstStyle>
          <a:p>
            <a:fld id="{F28F0A2F-C62A-4FC2-BD00-CFE39E044D97}" type="slidenum">
              <a:rPr lang="en-US" altLang="en-US"/>
              <a:pPr/>
              <a:t>‹#›</a:t>
            </a:fld>
            <a:endParaRPr lang="en-US" altLang="en-US"/>
          </a:p>
        </p:txBody>
      </p:sp>
    </p:spTree>
    <p:extLst>
      <p:ext uri="{BB962C8B-B14F-4D97-AF65-F5344CB8AC3E}">
        <p14:creationId xmlns:p14="http://schemas.microsoft.com/office/powerpoint/2010/main" val="12958471"/>
      </p:ext>
    </p:extLst>
  </p:cSld>
  <p:clrMapOvr>
    <a:masterClrMapping/>
  </p:clrMapOvr>
  <p:transition spd="slow">
    <p:cut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AC030-5DAC-47E8-A002-AD7B1BB19A1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752D86-DCBF-462F-9F43-9276E33CD8A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6185E3D-BD28-4F29-AC7D-708AD64528D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1D64BD1-92B4-4DDA-9029-46272D8A397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F0D6FEA-3E40-486D-B192-69181CB0F0A9}"/>
              </a:ext>
            </a:extLst>
          </p:cNvPr>
          <p:cNvSpPr>
            <a:spLocks noGrp="1"/>
          </p:cNvSpPr>
          <p:nvPr>
            <p:ph type="sldNum" sz="quarter" idx="12"/>
          </p:nvPr>
        </p:nvSpPr>
        <p:spPr/>
        <p:txBody>
          <a:bodyPr/>
          <a:lstStyle>
            <a:lvl1pPr>
              <a:defRPr/>
            </a:lvl1pPr>
          </a:lstStyle>
          <a:p>
            <a:fld id="{C11327FA-BF6E-448D-8E20-356ABEA6D0B6}" type="slidenum">
              <a:rPr lang="en-US" altLang="en-US"/>
              <a:pPr/>
              <a:t>‹#›</a:t>
            </a:fld>
            <a:endParaRPr lang="en-US" altLang="en-US"/>
          </a:p>
        </p:txBody>
      </p:sp>
    </p:spTree>
    <p:extLst>
      <p:ext uri="{BB962C8B-B14F-4D97-AF65-F5344CB8AC3E}">
        <p14:creationId xmlns:p14="http://schemas.microsoft.com/office/powerpoint/2010/main" val="1832896289"/>
      </p:ext>
    </p:extLst>
  </p:cSld>
  <p:clrMapOvr>
    <a:masterClrMapping/>
  </p:clrMapOvr>
  <p:transition spd="slow">
    <p:cut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2C426-E889-4278-8546-1839104A6E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CE34BE-0FF9-454C-B0DE-F4493CF05FAF}"/>
              </a:ext>
            </a:extLst>
          </p:cNvPr>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F829F9-8852-4248-8967-3C8437A364D8}"/>
              </a:ext>
            </a:extLst>
          </p:cNvPr>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FA7B9E-4C21-45BA-838B-A41AB03A45C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3D8F2C4-1955-4F57-8FE1-2DCD2F88C09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4F4D36-B597-4719-B751-72F334056B93}"/>
              </a:ext>
            </a:extLst>
          </p:cNvPr>
          <p:cNvSpPr>
            <a:spLocks noGrp="1"/>
          </p:cNvSpPr>
          <p:nvPr>
            <p:ph type="sldNum" sz="quarter" idx="12"/>
          </p:nvPr>
        </p:nvSpPr>
        <p:spPr/>
        <p:txBody>
          <a:bodyPr/>
          <a:lstStyle>
            <a:lvl1pPr>
              <a:defRPr/>
            </a:lvl1pPr>
          </a:lstStyle>
          <a:p>
            <a:fld id="{65A181D2-445B-400D-8C58-FA6C8F84FCF9}" type="slidenum">
              <a:rPr lang="en-US" altLang="en-US"/>
              <a:pPr/>
              <a:t>‹#›</a:t>
            </a:fld>
            <a:endParaRPr lang="en-US" altLang="en-US"/>
          </a:p>
        </p:txBody>
      </p:sp>
    </p:spTree>
    <p:extLst>
      <p:ext uri="{BB962C8B-B14F-4D97-AF65-F5344CB8AC3E}">
        <p14:creationId xmlns:p14="http://schemas.microsoft.com/office/powerpoint/2010/main" val="3950991073"/>
      </p:ext>
    </p:extLst>
  </p:cSld>
  <p:clrMapOvr>
    <a:masterClrMapping/>
  </p:clrMapOvr>
  <p:transition spd="slow">
    <p:cut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6B581-75C9-4200-81EC-6AD2775D130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972F5B-68B5-428F-894A-83229EC24BF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77EDE5-C9A8-41B6-B062-72FD3FC20BC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13EEEC-9F4F-4A99-B043-C04B3BFD522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113417-9A00-4237-85E6-8268F84FB97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20E1E-6B77-4DBF-86B0-F90A691E7AE2}"/>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3510E533-5407-479D-9AF0-2713173AFB54}"/>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C803A3B4-21A8-4D86-926A-DF06EAE65E69}"/>
              </a:ext>
            </a:extLst>
          </p:cNvPr>
          <p:cNvSpPr>
            <a:spLocks noGrp="1"/>
          </p:cNvSpPr>
          <p:nvPr>
            <p:ph type="sldNum" sz="quarter" idx="12"/>
          </p:nvPr>
        </p:nvSpPr>
        <p:spPr/>
        <p:txBody>
          <a:bodyPr/>
          <a:lstStyle>
            <a:lvl1pPr>
              <a:defRPr/>
            </a:lvl1pPr>
          </a:lstStyle>
          <a:p>
            <a:fld id="{04707961-6E54-4D9B-93B3-065B8F4A7F36}" type="slidenum">
              <a:rPr lang="en-US" altLang="en-US"/>
              <a:pPr/>
              <a:t>‹#›</a:t>
            </a:fld>
            <a:endParaRPr lang="en-US" altLang="en-US"/>
          </a:p>
        </p:txBody>
      </p:sp>
    </p:spTree>
    <p:extLst>
      <p:ext uri="{BB962C8B-B14F-4D97-AF65-F5344CB8AC3E}">
        <p14:creationId xmlns:p14="http://schemas.microsoft.com/office/powerpoint/2010/main" val="3704513682"/>
      </p:ext>
    </p:extLst>
  </p:cSld>
  <p:clrMapOvr>
    <a:masterClrMapping/>
  </p:clrMapOvr>
  <p:transition spd="slow">
    <p:cut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CD69E-0DD4-408F-8EDC-B0C5774E9E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23E3EF-DFBE-4340-BC20-2AFA2D47D0D0}"/>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DF7298D-08CC-41E2-9917-9ABE0D4E3D03}"/>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618C351C-B79B-4401-8A24-4EEF96F7F28D}"/>
              </a:ext>
            </a:extLst>
          </p:cNvPr>
          <p:cNvSpPr>
            <a:spLocks noGrp="1"/>
          </p:cNvSpPr>
          <p:nvPr>
            <p:ph type="sldNum" sz="quarter" idx="12"/>
          </p:nvPr>
        </p:nvSpPr>
        <p:spPr/>
        <p:txBody>
          <a:bodyPr/>
          <a:lstStyle>
            <a:lvl1pPr>
              <a:defRPr/>
            </a:lvl1pPr>
          </a:lstStyle>
          <a:p>
            <a:fld id="{C63475FA-98F7-44C9-B9A6-CA2F741B9366}" type="slidenum">
              <a:rPr lang="en-US" altLang="en-US"/>
              <a:pPr/>
              <a:t>‹#›</a:t>
            </a:fld>
            <a:endParaRPr lang="en-US" altLang="en-US"/>
          </a:p>
        </p:txBody>
      </p:sp>
    </p:spTree>
    <p:extLst>
      <p:ext uri="{BB962C8B-B14F-4D97-AF65-F5344CB8AC3E}">
        <p14:creationId xmlns:p14="http://schemas.microsoft.com/office/powerpoint/2010/main" val="1709359284"/>
      </p:ext>
    </p:extLst>
  </p:cSld>
  <p:clrMapOvr>
    <a:masterClrMapping/>
  </p:clrMapOvr>
  <p:transition spd="slow">
    <p:cut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EFF842-189C-4966-A522-C0A56AF3B2F4}"/>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4E672A7C-FCAE-46FA-B58F-A43DD1ECB99D}"/>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2C03776C-7E7B-4AF7-8CF7-62E0A9D7EEAC}"/>
              </a:ext>
            </a:extLst>
          </p:cNvPr>
          <p:cNvSpPr>
            <a:spLocks noGrp="1"/>
          </p:cNvSpPr>
          <p:nvPr>
            <p:ph type="sldNum" sz="quarter" idx="12"/>
          </p:nvPr>
        </p:nvSpPr>
        <p:spPr/>
        <p:txBody>
          <a:bodyPr/>
          <a:lstStyle>
            <a:lvl1pPr>
              <a:defRPr/>
            </a:lvl1pPr>
          </a:lstStyle>
          <a:p>
            <a:fld id="{1A012B6A-0778-4BA3-AD4D-63DAF6BD7D20}" type="slidenum">
              <a:rPr lang="en-US" altLang="en-US"/>
              <a:pPr/>
              <a:t>‹#›</a:t>
            </a:fld>
            <a:endParaRPr lang="en-US" altLang="en-US"/>
          </a:p>
        </p:txBody>
      </p:sp>
    </p:spTree>
    <p:extLst>
      <p:ext uri="{BB962C8B-B14F-4D97-AF65-F5344CB8AC3E}">
        <p14:creationId xmlns:p14="http://schemas.microsoft.com/office/powerpoint/2010/main" val="539803035"/>
      </p:ext>
    </p:extLst>
  </p:cSld>
  <p:clrMapOvr>
    <a:masterClrMapping/>
  </p:clrMapOvr>
  <p:transition spd="slow">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3D197-8C4B-4BDB-A98E-AE352B155B1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383CDD-681C-4260-AB2F-D43995456D7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55A7200-30A3-47B4-A0DB-BEAB41B62A0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1E645BE-7543-4C51-9B1D-D45542C2687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4491834-9CB7-4885-A372-9D736969D6EE}"/>
              </a:ext>
            </a:extLst>
          </p:cNvPr>
          <p:cNvSpPr>
            <a:spLocks noGrp="1"/>
          </p:cNvSpPr>
          <p:nvPr>
            <p:ph type="sldNum" sz="quarter" idx="12"/>
          </p:nvPr>
        </p:nvSpPr>
        <p:spPr/>
        <p:txBody>
          <a:bodyPr/>
          <a:lstStyle>
            <a:lvl1pPr>
              <a:defRPr/>
            </a:lvl1pPr>
          </a:lstStyle>
          <a:p>
            <a:fld id="{E221FC30-4F97-4E89-B983-739E6D108726}" type="slidenum">
              <a:rPr lang="en-US" altLang="en-US"/>
              <a:pPr/>
              <a:t>‹#›</a:t>
            </a:fld>
            <a:endParaRPr lang="en-US" altLang="en-US"/>
          </a:p>
        </p:txBody>
      </p:sp>
    </p:spTree>
    <p:extLst>
      <p:ext uri="{BB962C8B-B14F-4D97-AF65-F5344CB8AC3E}">
        <p14:creationId xmlns:p14="http://schemas.microsoft.com/office/powerpoint/2010/main" val="4153310258"/>
      </p:ext>
    </p:extLst>
  </p:cSld>
  <p:clrMapOvr>
    <a:masterClrMapping/>
  </p:clrMapOvr>
  <p:transition spd="slow">
    <p:cut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EC57D-8C49-4B4C-BDBE-63323906379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9D8E83-2D08-44D0-9284-9B56686FC18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AC33C1-6398-4887-851A-5CE571F45D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A095D0-E5E0-493B-B3F9-116C73F338F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4F8E4A0-511E-41D5-B215-793084A62AA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035FBD7-B145-465F-9644-866374E716C6}"/>
              </a:ext>
            </a:extLst>
          </p:cNvPr>
          <p:cNvSpPr>
            <a:spLocks noGrp="1"/>
          </p:cNvSpPr>
          <p:nvPr>
            <p:ph type="sldNum" sz="quarter" idx="12"/>
          </p:nvPr>
        </p:nvSpPr>
        <p:spPr/>
        <p:txBody>
          <a:bodyPr/>
          <a:lstStyle>
            <a:lvl1pPr>
              <a:defRPr/>
            </a:lvl1pPr>
          </a:lstStyle>
          <a:p>
            <a:fld id="{ED3651D2-F14D-4D75-BB17-2C4482B10F63}" type="slidenum">
              <a:rPr lang="en-US" altLang="en-US"/>
              <a:pPr/>
              <a:t>‹#›</a:t>
            </a:fld>
            <a:endParaRPr lang="en-US" altLang="en-US"/>
          </a:p>
        </p:txBody>
      </p:sp>
    </p:spTree>
    <p:extLst>
      <p:ext uri="{BB962C8B-B14F-4D97-AF65-F5344CB8AC3E}">
        <p14:creationId xmlns:p14="http://schemas.microsoft.com/office/powerpoint/2010/main" val="1126349926"/>
      </p:ext>
    </p:extLst>
  </p:cSld>
  <p:clrMapOvr>
    <a:masterClrMapping/>
  </p:clrMapOvr>
  <p:transition spd="slow">
    <p:cut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DDEF7-086A-4687-83C1-EF73053D218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3D4C70-F164-4247-9719-F213654BEB6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EFF205-631D-4160-AAFA-B64DAD5919F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86EE40-9A21-4B2D-9EC4-D2D4D6BF7EA4}"/>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CB8384D-4EF3-40E2-9F3F-35F38845634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F94B6CE-F094-44DA-9F4F-DAA63DAF275C}"/>
              </a:ext>
            </a:extLst>
          </p:cNvPr>
          <p:cNvSpPr>
            <a:spLocks noGrp="1"/>
          </p:cNvSpPr>
          <p:nvPr>
            <p:ph type="sldNum" sz="quarter" idx="12"/>
          </p:nvPr>
        </p:nvSpPr>
        <p:spPr/>
        <p:txBody>
          <a:bodyPr/>
          <a:lstStyle>
            <a:lvl1pPr>
              <a:defRPr/>
            </a:lvl1pPr>
          </a:lstStyle>
          <a:p>
            <a:fld id="{6C0D89A7-DA56-4E3A-9CA6-F66A3B66E3CF}" type="slidenum">
              <a:rPr lang="en-US" altLang="en-US"/>
              <a:pPr/>
              <a:t>‹#›</a:t>
            </a:fld>
            <a:endParaRPr lang="en-US" altLang="en-US"/>
          </a:p>
        </p:txBody>
      </p:sp>
    </p:spTree>
    <p:extLst>
      <p:ext uri="{BB962C8B-B14F-4D97-AF65-F5344CB8AC3E}">
        <p14:creationId xmlns:p14="http://schemas.microsoft.com/office/powerpoint/2010/main" val="2367956355"/>
      </p:ext>
    </p:extLst>
  </p:cSld>
  <p:clrMapOvr>
    <a:masterClrMapping/>
  </p:clrMapOvr>
  <p:transition spd="slow">
    <p:cut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831BF-8B13-46D5-945C-B98378C0D8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01BF57-FC73-4574-878C-7F02D51220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8C5844-3857-4DED-898C-4755C66CBF2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56E4A5B-16D2-4814-B1C3-EBD988B076F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DD182C7-58DB-4500-B725-B5DEAFCE6F8F}"/>
              </a:ext>
            </a:extLst>
          </p:cNvPr>
          <p:cNvSpPr>
            <a:spLocks noGrp="1"/>
          </p:cNvSpPr>
          <p:nvPr>
            <p:ph type="sldNum" sz="quarter" idx="12"/>
          </p:nvPr>
        </p:nvSpPr>
        <p:spPr/>
        <p:txBody>
          <a:bodyPr/>
          <a:lstStyle>
            <a:lvl1pPr>
              <a:defRPr/>
            </a:lvl1pPr>
          </a:lstStyle>
          <a:p>
            <a:fld id="{E4558E35-F846-44E6-A5B5-62FC9ED9EF26}" type="slidenum">
              <a:rPr lang="en-US" altLang="en-US"/>
              <a:pPr/>
              <a:t>‹#›</a:t>
            </a:fld>
            <a:endParaRPr lang="en-US" altLang="en-US"/>
          </a:p>
        </p:txBody>
      </p:sp>
    </p:spTree>
    <p:extLst>
      <p:ext uri="{BB962C8B-B14F-4D97-AF65-F5344CB8AC3E}">
        <p14:creationId xmlns:p14="http://schemas.microsoft.com/office/powerpoint/2010/main" val="3205497165"/>
      </p:ext>
    </p:extLst>
  </p:cSld>
  <p:clrMapOvr>
    <a:masterClrMapping/>
  </p:clrMapOvr>
  <p:transition spd="slow">
    <p:cut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84336D-19DF-4239-8B5F-954D30BCFB4B}"/>
              </a:ext>
            </a:extLst>
          </p:cNvPr>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600F69-4C06-41C2-A499-2AEFD702A9F3}"/>
              </a:ext>
            </a:extLst>
          </p:cNvPr>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5E43BD-0405-4A67-9F98-A9AAC36EC52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8AAED4-FAF3-4E69-8B8A-151A8CE57DD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9DA0AAC-C0E1-4B38-8543-7B07AE76CAFB}"/>
              </a:ext>
            </a:extLst>
          </p:cNvPr>
          <p:cNvSpPr>
            <a:spLocks noGrp="1"/>
          </p:cNvSpPr>
          <p:nvPr>
            <p:ph type="sldNum" sz="quarter" idx="12"/>
          </p:nvPr>
        </p:nvSpPr>
        <p:spPr/>
        <p:txBody>
          <a:bodyPr/>
          <a:lstStyle>
            <a:lvl1pPr>
              <a:defRPr/>
            </a:lvl1pPr>
          </a:lstStyle>
          <a:p>
            <a:fld id="{3C3C3C0D-59F5-431E-8E3B-2730458CBAEA}" type="slidenum">
              <a:rPr lang="en-US" altLang="en-US"/>
              <a:pPr/>
              <a:t>‹#›</a:t>
            </a:fld>
            <a:endParaRPr lang="en-US" altLang="en-US"/>
          </a:p>
        </p:txBody>
      </p:sp>
    </p:spTree>
    <p:extLst>
      <p:ext uri="{BB962C8B-B14F-4D97-AF65-F5344CB8AC3E}">
        <p14:creationId xmlns:p14="http://schemas.microsoft.com/office/powerpoint/2010/main" val="544951795"/>
      </p:ext>
    </p:extLst>
  </p:cSld>
  <p:clrMapOvr>
    <a:masterClrMapping/>
  </p:clrMapOvr>
  <p:transition spd="slow">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CC215-5DC7-40E5-941F-92643FCA09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AEA63F-3662-4050-9911-799AAE71CA41}"/>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76E81C-3AA2-4554-B871-0837218B7A67}"/>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F6351C-BF7D-4C9D-B9EF-C02C2AE1072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7AFB7B4-0121-4684-8A01-F9E121D25AB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83EDB08-3366-48AD-BD57-40AF0BBF40EF}"/>
              </a:ext>
            </a:extLst>
          </p:cNvPr>
          <p:cNvSpPr>
            <a:spLocks noGrp="1"/>
          </p:cNvSpPr>
          <p:nvPr>
            <p:ph type="sldNum" sz="quarter" idx="12"/>
          </p:nvPr>
        </p:nvSpPr>
        <p:spPr/>
        <p:txBody>
          <a:bodyPr/>
          <a:lstStyle>
            <a:lvl1pPr>
              <a:defRPr/>
            </a:lvl1pPr>
          </a:lstStyle>
          <a:p>
            <a:fld id="{A76D3E9B-7515-4F79-8D87-27F9FB86CA75}" type="slidenum">
              <a:rPr lang="en-US" altLang="en-US"/>
              <a:pPr/>
              <a:t>‹#›</a:t>
            </a:fld>
            <a:endParaRPr lang="en-US" altLang="en-US"/>
          </a:p>
        </p:txBody>
      </p:sp>
    </p:spTree>
    <p:extLst>
      <p:ext uri="{BB962C8B-B14F-4D97-AF65-F5344CB8AC3E}">
        <p14:creationId xmlns:p14="http://schemas.microsoft.com/office/powerpoint/2010/main" val="771897624"/>
      </p:ext>
    </p:extLst>
  </p:cSld>
  <p:clrMapOvr>
    <a:masterClrMapping/>
  </p:clrMapOvr>
  <p:transition spd="slow">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EEEFD-7F95-4006-A041-989DDE1BC83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83B26-A8DB-48A6-9FAA-AB26B4B8E33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FDE96A-8185-442E-B072-6A454147CB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30511-FD41-4C05-927C-5C341C29AE0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E21DA7-5B5D-417F-809C-BDEBFBFC517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4C0FB7-2145-49ED-AF58-27FA61FFE9D0}"/>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EB12F02F-FADC-42D9-BF8C-7FFC88B9DA2C}"/>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D590FB2E-A56A-4C4B-A1EC-D82E7C150607}"/>
              </a:ext>
            </a:extLst>
          </p:cNvPr>
          <p:cNvSpPr>
            <a:spLocks noGrp="1"/>
          </p:cNvSpPr>
          <p:nvPr>
            <p:ph type="sldNum" sz="quarter" idx="12"/>
          </p:nvPr>
        </p:nvSpPr>
        <p:spPr/>
        <p:txBody>
          <a:bodyPr/>
          <a:lstStyle>
            <a:lvl1pPr>
              <a:defRPr/>
            </a:lvl1pPr>
          </a:lstStyle>
          <a:p>
            <a:fld id="{3C550ACB-9EAB-4D2E-A741-F0AF4D34A384}" type="slidenum">
              <a:rPr lang="en-US" altLang="en-US"/>
              <a:pPr/>
              <a:t>‹#›</a:t>
            </a:fld>
            <a:endParaRPr lang="en-US" altLang="en-US"/>
          </a:p>
        </p:txBody>
      </p:sp>
    </p:spTree>
    <p:extLst>
      <p:ext uri="{BB962C8B-B14F-4D97-AF65-F5344CB8AC3E}">
        <p14:creationId xmlns:p14="http://schemas.microsoft.com/office/powerpoint/2010/main" val="2850845976"/>
      </p:ext>
    </p:extLst>
  </p:cSld>
  <p:clrMapOvr>
    <a:masterClrMapping/>
  </p:clrMapOvr>
  <p:transition spd="slow">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2C0B-C574-406B-B3D9-3D578C6E61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AB8A29-BA01-41E8-ACF9-19A441F9869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52686DB8-D09F-409E-9B76-E5BD850FCAFA}"/>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BEC1D9D-0EC0-4915-8C3D-46A559D2F52F}"/>
              </a:ext>
            </a:extLst>
          </p:cNvPr>
          <p:cNvSpPr>
            <a:spLocks noGrp="1"/>
          </p:cNvSpPr>
          <p:nvPr>
            <p:ph type="sldNum" sz="quarter" idx="12"/>
          </p:nvPr>
        </p:nvSpPr>
        <p:spPr/>
        <p:txBody>
          <a:bodyPr/>
          <a:lstStyle>
            <a:lvl1pPr>
              <a:defRPr/>
            </a:lvl1pPr>
          </a:lstStyle>
          <a:p>
            <a:fld id="{C1FE6D4A-FCD6-4303-AB6C-63732A46CB6D}" type="slidenum">
              <a:rPr lang="en-US" altLang="en-US"/>
              <a:pPr/>
              <a:t>‹#›</a:t>
            </a:fld>
            <a:endParaRPr lang="en-US" altLang="en-US"/>
          </a:p>
        </p:txBody>
      </p:sp>
    </p:spTree>
    <p:extLst>
      <p:ext uri="{BB962C8B-B14F-4D97-AF65-F5344CB8AC3E}">
        <p14:creationId xmlns:p14="http://schemas.microsoft.com/office/powerpoint/2010/main" val="1235290219"/>
      </p:ext>
    </p:extLst>
  </p:cSld>
  <p:clrMapOvr>
    <a:masterClrMapping/>
  </p:clrMapOvr>
  <p:transition spd="slow">
    <p:cut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8219B0-2EFE-4121-AAE5-8D8C502FB6C7}"/>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97288F7D-B8A2-4895-9EA7-AE08333312DD}"/>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1B1764D3-A12D-458D-BE97-8B91E8482CE0}"/>
              </a:ext>
            </a:extLst>
          </p:cNvPr>
          <p:cNvSpPr>
            <a:spLocks noGrp="1"/>
          </p:cNvSpPr>
          <p:nvPr>
            <p:ph type="sldNum" sz="quarter" idx="12"/>
          </p:nvPr>
        </p:nvSpPr>
        <p:spPr/>
        <p:txBody>
          <a:bodyPr/>
          <a:lstStyle>
            <a:lvl1pPr>
              <a:defRPr/>
            </a:lvl1pPr>
          </a:lstStyle>
          <a:p>
            <a:fld id="{D1C8C71E-B2E3-48ED-AFF4-9B1288D45D76}" type="slidenum">
              <a:rPr lang="en-US" altLang="en-US"/>
              <a:pPr/>
              <a:t>‹#›</a:t>
            </a:fld>
            <a:endParaRPr lang="en-US" altLang="en-US"/>
          </a:p>
        </p:txBody>
      </p:sp>
    </p:spTree>
    <p:extLst>
      <p:ext uri="{BB962C8B-B14F-4D97-AF65-F5344CB8AC3E}">
        <p14:creationId xmlns:p14="http://schemas.microsoft.com/office/powerpoint/2010/main" val="4077048904"/>
      </p:ext>
    </p:extLst>
  </p:cSld>
  <p:clrMapOvr>
    <a:masterClrMapping/>
  </p:clrMapOvr>
  <p:transition spd="slow">
    <p:cut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FA666-1015-4DAF-B775-EC40287BDB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BAD698-3B15-4CDA-AA3E-C94684428E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506EB0-3D11-4AFB-9767-DAF4FC47B82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3E779D-7B32-4A8B-8A47-3F49DF5445A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B905545-D95B-481F-BDC4-10E478D46A2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7C39AD9-8308-4BA7-806F-E48E30323F44}"/>
              </a:ext>
            </a:extLst>
          </p:cNvPr>
          <p:cNvSpPr>
            <a:spLocks noGrp="1"/>
          </p:cNvSpPr>
          <p:nvPr>
            <p:ph type="sldNum" sz="quarter" idx="12"/>
          </p:nvPr>
        </p:nvSpPr>
        <p:spPr/>
        <p:txBody>
          <a:bodyPr/>
          <a:lstStyle>
            <a:lvl1pPr>
              <a:defRPr/>
            </a:lvl1pPr>
          </a:lstStyle>
          <a:p>
            <a:fld id="{0295BB41-5AF1-4DAF-8911-0E7C475EFAD5}" type="slidenum">
              <a:rPr lang="en-US" altLang="en-US"/>
              <a:pPr/>
              <a:t>‹#›</a:t>
            </a:fld>
            <a:endParaRPr lang="en-US" altLang="en-US"/>
          </a:p>
        </p:txBody>
      </p:sp>
    </p:spTree>
    <p:extLst>
      <p:ext uri="{BB962C8B-B14F-4D97-AF65-F5344CB8AC3E}">
        <p14:creationId xmlns:p14="http://schemas.microsoft.com/office/powerpoint/2010/main" val="1578910652"/>
      </p:ext>
    </p:extLst>
  </p:cSld>
  <p:clrMapOvr>
    <a:masterClrMapping/>
  </p:clrMapOvr>
  <p:transition spd="slow">
    <p:cut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64B3A-2850-4592-B599-ABCB66BB89D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BEB70C-2898-4C3C-92C8-7BBE39B0668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83C29B-1218-4FEB-840E-1D1FED70AE4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C27188-48D0-4BCA-B5D6-F919669A8E37}"/>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8F45595-1BA3-4CD1-AFDF-A2708996CD8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25E67E0-F29C-4368-B4B2-7D4735690B04}"/>
              </a:ext>
            </a:extLst>
          </p:cNvPr>
          <p:cNvSpPr>
            <a:spLocks noGrp="1"/>
          </p:cNvSpPr>
          <p:nvPr>
            <p:ph type="sldNum" sz="quarter" idx="12"/>
          </p:nvPr>
        </p:nvSpPr>
        <p:spPr/>
        <p:txBody>
          <a:bodyPr/>
          <a:lstStyle>
            <a:lvl1pPr>
              <a:defRPr/>
            </a:lvl1pPr>
          </a:lstStyle>
          <a:p>
            <a:fld id="{510B73FB-2669-4E09-8916-C43C10AA0E18}" type="slidenum">
              <a:rPr lang="en-US" altLang="en-US"/>
              <a:pPr/>
              <a:t>‹#›</a:t>
            </a:fld>
            <a:endParaRPr lang="en-US" altLang="en-US"/>
          </a:p>
        </p:txBody>
      </p:sp>
    </p:spTree>
    <p:extLst>
      <p:ext uri="{BB962C8B-B14F-4D97-AF65-F5344CB8AC3E}">
        <p14:creationId xmlns:p14="http://schemas.microsoft.com/office/powerpoint/2010/main" val="482490227"/>
      </p:ext>
    </p:extLst>
  </p:cSld>
  <p:clrMapOvr>
    <a:masterClrMapping/>
  </p:clrMapOvr>
  <p:transition spd="slow">
    <p:cut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6146" name="Group 2">
            <a:extLst>
              <a:ext uri="{FF2B5EF4-FFF2-40B4-BE49-F238E27FC236}">
                <a16:creationId xmlns:a16="http://schemas.microsoft.com/office/drawing/2014/main" id="{92E320D3-6E0D-4AD8-8C64-5D22D274135C}"/>
              </a:ext>
            </a:extLst>
          </p:cNvPr>
          <p:cNvGrpSpPr>
            <a:grpSpLocks/>
          </p:cNvGrpSpPr>
          <p:nvPr/>
        </p:nvGrpSpPr>
        <p:grpSpPr bwMode="auto">
          <a:xfrm>
            <a:off x="4716463" y="5345113"/>
            <a:ext cx="4427537" cy="1512887"/>
            <a:chOff x="2971" y="3367"/>
            <a:chExt cx="2789" cy="953"/>
          </a:xfrm>
        </p:grpSpPr>
        <p:sp>
          <p:nvSpPr>
            <p:cNvPr id="6147" name="Freeform 3">
              <a:extLst>
                <a:ext uri="{FF2B5EF4-FFF2-40B4-BE49-F238E27FC236}">
                  <a16:creationId xmlns:a16="http://schemas.microsoft.com/office/drawing/2014/main" id="{6883D909-7314-4DD5-8716-CD2EFB24E055}"/>
                </a:ext>
              </a:extLst>
            </p:cNvPr>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48" name="Freeform 4">
              <a:extLst>
                <a:ext uri="{FF2B5EF4-FFF2-40B4-BE49-F238E27FC236}">
                  <a16:creationId xmlns:a16="http://schemas.microsoft.com/office/drawing/2014/main" id="{663682E5-0485-4636-B614-348E5982D373}"/>
                </a:ext>
              </a:extLst>
            </p:cNvPr>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49" name="Freeform 5">
              <a:extLst>
                <a:ext uri="{FF2B5EF4-FFF2-40B4-BE49-F238E27FC236}">
                  <a16:creationId xmlns:a16="http://schemas.microsoft.com/office/drawing/2014/main" id="{852BAE0E-8992-4428-99ED-18D49AE6D9F2}"/>
                </a:ext>
              </a:extLst>
            </p:cNvPr>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0" name="Freeform 6">
              <a:extLst>
                <a:ext uri="{FF2B5EF4-FFF2-40B4-BE49-F238E27FC236}">
                  <a16:creationId xmlns:a16="http://schemas.microsoft.com/office/drawing/2014/main" id="{BDCF4EFF-BDDE-4918-8B33-858145F22E43}"/>
                </a:ext>
              </a:extLst>
            </p:cNvPr>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1" name="Freeform 7">
              <a:extLst>
                <a:ext uri="{FF2B5EF4-FFF2-40B4-BE49-F238E27FC236}">
                  <a16:creationId xmlns:a16="http://schemas.microsoft.com/office/drawing/2014/main" id="{3F893759-12E2-4379-A94A-7719310BCDEB}"/>
                </a:ext>
              </a:extLst>
            </p:cNvPr>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2" name="Freeform 8">
              <a:extLst>
                <a:ext uri="{FF2B5EF4-FFF2-40B4-BE49-F238E27FC236}">
                  <a16:creationId xmlns:a16="http://schemas.microsoft.com/office/drawing/2014/main" id="{B1B540E0-732D-4921-9F93-CFF5C4A938EA}"/>
                </a:ext>
              </a:extLst>
            </p:cNvPr>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3" name="Freeform 9">
              <a:extLst>
                <a:ext uri="{FF2B5EF4-FFF2-40B4-BE49-F238E27FC236}">
                  <a16:creationId xmlns:a16="http://schemas.microsoft.com/office/drawing/2014/main" id="{70FC2D7A-E329-4959-BE2A-D6143F324384}"/>
                </a:ext>
              </a:extLst>
            </p:cNvPr>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4" name="Freeform 10">
              <a:extLst>
                <a:ext uri="{FF2B5EF4-FFF2-40B4-BE49-F238E27FC236}">
                  <a16:creationId xmlns:a16="http://schemas.microsoft.com/office/drawing/2014/main" id="{71C64D46-BE3F-476A-8EB2-9803D9EFBB1D}"/>
                </a:ext>
              </a:extLst>
            </p:cNvPr>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5" name="Freeform 11">
              <a:extLst>
                <a:ext uri="{FF2B5EF4-FFF2-40B4-BE49-F238E27FC236}">
                  <a16:creationId xmlns:a16="http://schemas.microsoft.com/office/drawing/2014/main" id="{7D52C945-6308-4DF2-A740-35EA70AEF69F}"/>
                </a:ext>
              </a:extLst>
            </p:cNvPr>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6" name="Freeform 12">
              <a:extLst>
                <a:ext uri="{FF2B5EF4-FFF2-40B4-BE49-F238E27FC236}">
                  <a16:creationId xmlns:a16="http://schemas.microsoft.com/office/drawing/2014/main" id="{FE34950A-4815-49FB-B799-595ABC9CFB3D}"/>
                </a:ext>
              </a:extLst>
            </p:cNvPr>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7" name="Freeform 13">
              <a:extLst>
                <a:ext uri="{FF2B5EF4-FFF2-40B4-BE49-F238E27FC236}">
                  <a16:creationId xmlns:a16="http://schemas.microsoft.com/office/drawing/2014/main" id="{058B2990-CA42-4013-B7AF-F8983FF3AD66}"/>
                </a:ext>
              </a:extLst>
            </p:cNvPr>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8" name="Freeform 14">
              <a:extLst>
                <a:ext uri="{FF2B5EF4-FFF2-40B4-BE49-F238E27FC236}">
                  <a16:creationId xmlns:a16="http://schemas.microsoft.com/office/drawing/2014/main" id="{CA9D0370-0D50-42BE-B2BB-C45D3592A702}"/>
                </a:ext>
              </a:extLst>
            </p:cNvPr>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59" name="Freeform 15">
              <a:extLst>
                <a:ext uri="{FF2B5EF4-FFF2-40B4-BE49-F238E27FC236}">
                  <a16:creationId xmlns:a16="http://schemas.microsoft.com/office/drawing/2014/main" id="{D7B60B63-81F3-4A60-B11E-BE0B5C243871}"/>
                </a:ext>
              </a:extLst>
            </p:cNvPr>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60" name="Freeform 16">
              <a:extLst>
                <a:ext uri="{FF2B5EF4-FFF2-40B4-BE49-F238E27FC236}">
                  <a16:creationId xmlns:a16="http://schemas.microsoft.com/office/drawing/2014/main" id="{62494FA7-21C1-4E52-AA69-6913F075E290}"/>
                </a:ext>
              </a:extLst>
            </p:cNvPr>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161" name="Freeform 17">
              <a:extLst>
                <a:ext uri="{FF2B5EF4-FFF2-40B4-BE49-F238E27FC236}">
                  <a16:creationId xmlns:a16="http://schemas.microsoft.com/office/drawing/2014/main" id="{7FAFCCEF-39EF-49D5-837C-12F432191AA7}"/>
                </a:ext>
              </a:extLst>
            </p:cNvPr>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grpSp>
      <p:sp>
        <p:nvSpPr>
          <p:cNvPr id="6162" name="Rectangle 18">
            <a:extLst>
              <a:ext uri="{FF2B5EF4-FFF2-40B4-BE49-F238E27FC236}">
                <a16:creationId xmlns:a16="http://schemas.microsoft.com/office/drawing/2014/main" id="{98F98E9C-F2F4-40E1-A9FC-A48BAC27DD07}"/>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6163" name="Rectangle 19">
            <a:extLst>
              <a:ext uri="{FF2B5EF4-FFF2-40B4-BE49-F238E27FC236}">
                <a16:creationId xmlns:a16="http://schemas.microsoft.com/office/drawing/2014/main" id="{7B1A7FDE-D103-4998-8AFE-2A6C92A2739D}"/>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ltLang="en-US"/>
          </a:p>
        </p:txBody>
      </p:sp>
      <p:sp>
        <p:nvSpPr>
          <p:cNvPr id="6164" name="Rectangle 20">
            <a:extLst>
              <a:ext uri="{FF2B5EF4-FFF2-40B4-BE49-F238E27FC236}">
                <a16:creationId xmlns:a16="http://schemas.microsoft.com/office/drawing/2014/main" id="{6EEFCA71-4720-40B2-BC2E-834AD899DB0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ltLang="en-US"/>
          </a:p>
        </p:txBody>
      </p:sp>
      <p:sp>
        <p:nvSpPr>
          <p:cNvPr id="6165" name="Rectangle 21">
            <a:extLst>
              <a:ext uri="{FF2B5EF4-FFF2-40B4-BE49-F238E27FC236}">
                <a16:creationId xmlns:a16="http://schemas.microsoft.com/office/drawing/2014/main" id="{595DBD30-619E-4BCA-BF1F-0FEC25857546}"/>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B3C9405B-2070-4030-9524-84A80F08D8B0}" type="slidenum">
              <a:rPr lang="en-US" altLang="en-US"/>
              <a:pPr/>
              <a:t>‹#›</a:t>
            </a:fld>
            <a:endParaRPr lang="en-US" altLang="en-US"/>
          </a:p>
        </p:txBody>
      </p:sp>
      <p:sp>
        <p:nvSpPr>
          <p:cNvPr id="6166" name="Rectangle 22">
            <a:extLst>
              <a:ext uri="{FF2B5EF4-FFF2-40B4-BE49-F238E27FC236}">
                <a16:creationId xmlns:a16="http://schemas.microsoft.com/office/drawing/2014/main" id="{B24CBC23-1315-4986-BE72-051875B028A5}"/>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2"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ransition spd="slow">
    <p:cut thruBlk="1"/>
  </p:transition>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u"/>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u"/>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70000"/>
        <a:buFont typeface="Wingdings" panose="05000000000000000000" pitchFamily="2" charset="2"/>
        <a:buChar char="u"/>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2290" name="Group 2">
            <a:extLst>
              <a:ext uri="{FF2B5EF4-FFF2-40B4-BE49-F238E27FC236}">
                <a16:creationId xmlns:a16="http://schemas.microsoft.com/office/drawing/2014/main" id="{E0034FF0-6C19-4A87-BE4A-2513B981C2F3}"/>
              </a:ext>
            </a:extLst>
          </p:cNvPr>
          <p:cNvGrpSpPr>
            <a:grpSpLocks/>
          </p:cNvGrpSpPr>
          <p:nvPr/>
        </p:nvGrpSpPr>
        <p:grpSpPr bwMode="auto">
          <a:xfrm>
            <a:off x="0" y="1422400"/>
            <a:ext cx="9147175" cy="5435600"/>
            <a:chOff x="0" y="896"/>
            <a:chExt cx="5762" cy="3424"/>
          </a:xfrm>
        </p:grpSpPr>
        <p:grpSp>
          <p:nvGrpSpPr>
            <p:cNvPr id="12291" name="Group 3">
              <a:extLst>
                <a:ext uri="{FF2B5EF4-FFF2-40B4-BE49-F238E27FC236}">
                  <a16:creationId xmlns:a16="http://schemas.microsoft.com/office/drawing/2014/main" id="{F1C89DD1-36CD-4C8D-A354-99C84AEC8928}"/>
                </a:ext>
              </a:extLst>
            </p:cNvPr>
            <p:cNvGrpSpPr>
              <a:grpSpLocks/>
            </p:cNvGrpSpPr>
            <p:nvPr userDrawn="1"/>
          </p:nvGrpSpPr>
          <p:grpSpPr bwMode="auto">
            <a:xfrm>
              <a:off x="20" y="896"/>
              <a:ext cx="5742" cy="3424"/>
              <a:chOff x="20" y="896"/>
              <a:chExt cx="5742" cy="3424"/>
            </a:xfrm>
          </p:grpSpPr>
          <p:sp>
            <p:nvSpPr>
              <p:cNvPr id="12292" name="Freeform 4">
                <a:extLst>
                  <a:ext uri="{FF2B5EF4-FFF2-40B4-BE49-F238E27FC236}">
                    <a16:creationId xmlns:a16="http://schemas.microsoft.com/office/drawing/2014/main" id="{C9DFFFFE-572C-46A6-8AA4-A3B90E3B2D27}"/>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3" name="Freeform 5">
                <a:extLst>
                  <a:ext uri="{FF2B5EF4-FFF2-40B4-BE49-F238E27FC236}">
                    <a16:creationId xmlns:a16="http://schemas.microsoft.com/office/drawing/2014/main" id="{85E0233D-8181-41F6-89C5-CD88A20BFADF}"/>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4" name="Freeform 6">
                <a:extLst>
                  <a:ext uri="{FF2B5EF4-FFF2-40B4-BE49-F238E27FC236}">
                    <a16:creationId xmlns:a16="http://schemas.microsoft.com/office/drawing/2014/main" id="{23ECF83C-418B-4201-A487-8348F1146DC5}"/>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5" name="Freeform 7">
                <a:extLst>
                  <a:ext uri="{FF2B5EF4-FFF2-40B4-BE49-F238E27FC236}">
                    <a16:creationId xmlns:a16="http://schemas.microsoft.com/office/drawing/2014/main" id="{7999EAB8-46CF-4F03-AFAA-98A376437245}"/>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6" name="Freeform 8">
                <a:extLst>
                  <a:ext uri="{FF2B5EF4-FFF2-40B4-BE49-F238E27FC236}">
                    <a16:creationId xmlns:a16="http://schemas.microsoft.com/office/drawing/2014/main" id="{FC89A648-D652-4000-AB69-FBFFB95514DF}"/>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7" name="Freeform 9">
                <a:extLst>
                  <a:ext uri="{FF2B5EF4-FFF2-40B4-BE49-F238E27FC236}">
                    <a16:creationId xmlns:a16="http://schemas.microsoft.com/office/drawing/2014/main" id="{116CAF98-923E-49E7-94D3-50468E303E36}"/>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8" name="Freeform 10">
                <a:extLst>
                  <a:ext uri="{FF2B5EF4-FFF2-40B4-BE49-F238E27FC236}">
                    <a16:creationId xmlns:a16="http://schemas.microsoft.com/office/drawing/2014/main" id="{02784AEF-8EAD-4BB3-9484-EBF58F5196C9}"/>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299" name="Freeform 11">
                <a:extLst>
                  <a:ext uri="{FF2B5EF4-FFF2-40B4-BE49-F238E27FC236}">
                    <a16:creationId xmlns:a16="http://schemas.microsoft.com/office/drawing/2014/main" id="{F9BD0439-746A-4B71-B688-6459622DE2F7}"/>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0" name="Freeform 12">
                <a:extLst>
                  <a:ext uri="{FF2B5EF4-FFF2-40B4-BE49-F238E27FC236}">
                    <a16:creationId xmlns:a16="http://schemas.microsoft.com/office/drawing/2014/main" id="{4F05B9F1-C596-48EE-9616-C41B5A22C1F6}"/>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1" name="Freeform 13">
                <a:extLst>
                  <a:ext uri="{FF2B5EF4-FFF2-40B4-BE49-F238E27FC236}">
                    <a16:creationId xmlns:a16="http://schemas.microsoft.com/office/drawing/2014/main" id="{D3D9709C-3BC1-4ACD-84D9-0AC79DB401B0}"/>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2" name="Freeform 14">
                <a:extLst>
                  <a:ext uri="{FF2B5EF4-FFF2-40B4-BE49-F238E27FC236}">
                    <a16:creationId xmlns:a16="http://schemas.microsoft.com/office/drawing/2014/main" id="{4A074343-A205-4EDE-8B81-622CBCF1B2C3}"/>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3" name="Freeform 15">
                <a:extLst>
                  <a:ext uri="{FF2B5EF4-FFF2-40B4-BE49-F238E27FC236}">
                    <a16:creationId xmlns:a16="http://schemas.microsoft.com/office/drawing/2014/main" id="{D031E747-31A6-4DE8-9F4C-85DD6CF0DB20}"/>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4" name="Freeform 16">
                <a:extLst>
                  <a:ext uri="{FF2B5EF4-FFF2-40B4-BE49-F238E27FC236}">
                    <a16:creationId xmlns:a16="http://schemas.microsoft.com/office/drawing/2014/main" id="{1BA02E13-4B99-405C-BCFE-BF6A4E483AF6}"/>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2305" name="Group 17">
              <a:extLst>
                <a:ext uri="{FF2B5EF4-FFF2-40B4-BE49-F238E27FC236}">
                  <a16:creationId xmlns:a16="http://schemas.microsoft.com/office/drawing/2014/main" id="{FD6303FC-04E3-45AC-9AFD-C982C2C173E2}"/>
                </a:ext>
              </a:extLst>
            </p:cNvPr>
            <p:cNvGrpSpPr>
              <a:grpSpLocks/>
            </p:cNvGrpSpPr>
            <p:nvPr userDrawn="1"/>
          </p:nvGrpSpPr>
          <p:grpSpPr bwMode="auto">
            <a:xfrm>
              <a:off x="0" y="2291"/>
              <a:ext cx="1385" cy="1702"/>
              <a:chOff x="0" y="2291"/>
              <a:chExt cx="1385" cy="1702"/>
            </a:xfrm>
          </p:grpSpPr>
          <p:sp>
            <p:nvSpPr>
              <p:cNvPr id="12306" name="Rectangle 18">
                <a:extLst>
                  <a:ext uri="{FF2B5EF4-FFF2-40B4-BE49-F238E27FC236}">
                    <a16:creationId xmlns:a16="http://schemas.microsoft.com/office/drawing/2014/main" id="{246F4FF6-2783-4E62-893F-CEE9C159D172}"/>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Rectangle 19">
                <a:extLst>
                  <a:ext uri="{FF2B5EF4-FFF2-40B4-BE49-F238E27FC236}">
                    <a16:creationId xmlns:a16="http://schemas.microsoft.com/office/drawing/2014/main" id="{7E207C98-C894-4900-AC02-5D78572CB5F5}"/>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Rectangle 20">
                <a:extLst>
                  <a:ext uri="{FF2B5EF4-FFF2-40B4-BE49-F238E27FC236}">
                    <a16:creationId xmlns:a16="http://schemas.microsoft.com/office/drawing/2014/main" id="{029EAC4F-6857-4601-B275-DB00D4E99050}"/>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9" name="Rectangle 21">
                <a:extLst>
                  <a:ext uri="{FF2B5EF4-FFF2-40B4-BE49-F238E27FC236}">
                    <a16:creationId xmlns:a16="http://schemas.microsoft.com/office/drawing/2014/main" id="{471DD057-A6F5-479B-B6C0-EA463BB1F354}"/>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0" name="Rectangle 22">
                <a:extLst>
                  <a:ext uri="{FF2B5EF4-FFF2-40B4-BE49-F238E27FC236}">
                    <a16:creationId xmlns:a16="http://schemas.microsoft.com/office/drawing/2014/main" id="{440871AC-56F2-4602-B238-3C93009564E6}"/>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1" name="Rectangle 23">
                <a:extLst>
                  <a:ext uri="{FF2B5EF4-FFF2-40B4-BE49-F238E27FC236}">
                    <a16:creationId xmlns:a16="http://schemas.microsoft.com/office/drawing/2014/main" id="{C9AB4DF1-0D67-4FEF-84F4-D39E7E2DDC7A}"/>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2" name="Rectangle 24">
                <a:extLst>
                  <a:ext uri="{FF2B5EF4-FFF2-40B4-BE49-F238E27FC236}">
                    <a16:creationId xmlns:a16="http://schemas.microsoft.com/office/drawing/2014/main" id="{41177F83-0C4D-4210-A2C7-8178612D74EC}"/>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3" name="Rectangle 25">
                <a:extLst>
                  <a:ext uri="{FF2B5EF4-FFF2-40B4-BE49-F238E27FC236}">
                    <a16:creationId xmlns:a16="http://schemas.microsoft.com/office/drawing/2014/main" id="{2BC89B83-C4A6-4F8A-A8BA-31D9F099D5D2}"/>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4" name="Rectangle 26">
                <a:extLst>
                  <a:ext uri="{FF2B5EF4-FFF2-40B4-BE49-F238E27FC236}">
                    <a16:creationId xmlns:a16="http://schemas.microsoft.com/office/drawing/2014/main" id="{F2B451F5-022C-41A0-9011-A5E0B522CDDC}"/>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5" name="Rectangle 27">
                <a:extLst>
                  <a:ext uri="{FF2B5EF4-FFF2-40B4-BE49-F238E27FC236}">
                    <a16:creationId xmlns:a16="http://schemas.microsoft.com/office/drawing/2014/main" id="{0AE10BE5-0042-4AA6-B08F-5240E0C3E023}"/>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6" name="Rectangle 28">
                <a:extLst>
                  <a:ext uri="{FF2B5EF4-FFF2-40B4-BE49-F238E27FC236}">
                    <a16:creationId xmlns:a16="http://schemas.microsoft.com/office/drawing/2014/main" id="{0F3C13BD-EBC8-4A88-B424-EF5C7DED48D2}"/>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7" name="Rectangle 29">
                <a:extLst>
                  <a:ext uri="{FF2B5EF4-FFF2-40B4-BE49-F238E27FC236}">
                    <a16:creationId xmlns:a16="http://schemas.microsoft.com/office/drawing/2014/main" id="{41A5F483-8349-473B-A7BB-081752AE09C5}"/>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8" name="Rectangle 30">
                <a:extLst>
                  <a:ext uri="{FF2B5EF4-FFF2-40B4-BE49-F238E27FC236}">
                    <a16:creationId xmlns:a16="http://schemas.microsoft.com/office/drawing/2014/main" id="{AF3BA509-9F84-4458-B9FA-932E4250458B}"/>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9" name="Rectangle 31">
                <a:extLst>
                  <a:ext uri="{FF2B5EF4-FFF2-40B4-BE49-F238E27FC236}">
                    <a16:creationId xmlns:a16="http://schemas.microsoft.com/office/drawing/2014/main" id="{C45AAE42-4109-4C59-9E10-39EA77CD98AB}"/>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Rectangle 32">
                <a:extLst>
                  <a:ext uri="{FF2B5EF4-FFF2-40B4-BE49-F238E27FC236}">
                    <a16:creationId xmlns:a16="http://schemas.microsoft.com/office/drawing/2014/main" id="{D0ABD8B4-7E6E-4692-9688-C7E4C5F867DD}"/>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1" name="Rectangle 33">
                <a:extLst>
                  <a:ext uri="{FF2B5EF4-FFF2-40B4-BE49-F238E27FC236}">
                    <a16:creationId xmlns:a16="http://schemas.microsoft.com/office/drawing/2014/main" id="{9C142EC2-C298-4735-A761-72F8BECF6A95}"/>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2" name="Rectangle 34">
                <a:extLst>
                  <a:ext uri="{FF2B5EF4-FFF2-40B4-BE49-F238E27FC236}">
                    <a16:creationId xmlns:a16="http://schemas.microsoft.com/office/drawing/2014/main" id="{2169BC37-4813-468A-AF4E-F742B1ABABA1}"/>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3" name="Rectangle 35">
                <a:extLst>
                  <a:ext uri="{FF2B5EF4-FFF2-40B4-BE49-F238E27FC236}">
                    <a16:creationId xmlns:a16="http://schemas.microsoft.com/office/drawing/2014/main" id="{B4625D8C-FEF9-45BB-90BB-E988D3B69EA4}"/>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4" name="Rectangle 36">
                <a:extLst>
                  <a:ext uri="{FF2B5EF4-FFF2-40B4-BE49-F238E27FC236}">
                    <a16:creationId xmlns:a16="http://schemas.microsoft.com/office/drawing/2014/main" id="{34F12E36-F83D-4753-8057-3AC3BAF7C1EF}"/>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5" name="Rectangle 37">
                <a:extLst>
                  <a:ext uri="{FF2B5EF4-FFF2-40B4-BE49-F238E27FC236}">
                    <a16:creationId xmlns:a16="http://schemas.microsoft.com/office/drawing/2014/main" id="{63CB3CD4-E800-4167-80D9-73127A5DAD26}"/>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6" name="Rectangle 38">
                <a:extLst>
                  <a:ext uri="{FF2B5EF4-FFF2-40B4-BE49-F238E27FC236}">
                    <a16:creationId xmlns:a16="http://schemas.microsoft.com/office/drawing/2014/main" id="{4695DD2A-7847-42CE-8E49-CD32A393F29F}"/>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7" name="Rectangle 39">
                <a:extLst>
                  <a:ext uri="{FF2B5EF4-FFF2-40B4-BE49-F238E27FC236}">
                    <a16:creationId xmlns:a16="http://schemas.microsoft.com/office/drawing/2014/main" id="{BE25C288-F4F2-46B7-98CD-6A1B902909F5}"/>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8" name="Rectangle 40">
                <a:extLst>
                  <a:ext uri="{FF2B5EF4-FFF2-40B4-BE49-F238E27FC236}">
                    <a16:creationId xmlns:a16="http://schemas.microsoft.com/office/drawing/2014/main" id="{D9DAA92F-48F4-46D2-B1E8-5F7C5DA287A2}"/>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Rectangle 41">
                <a:extLst>
                  <a:ext uri="{FF2B5EF4-FFF2-40B4-BE49-F238E27FC236}">
                    <a16:creationId xmlns:a16="http://schemas.microsoft.com/office/drawing/2014/main" id="{7517B507-DDE3-4B21-8894-B9034D073218}"/>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0" name="Rectangle 42">
                <a:extLst>
                  <a:ext uri="{FF2B5EF4-FFF2-40B4-BE49-F238E27FC236}">
                    <a16:creationId xmlns:a16="http://schemas.microsoft.com/office/drawing/2014/main" id="{1B86EFC3-E4E6-41BE-B302-FD97318A423E}"/>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1" name="Rectangle 43">
                <a:extLst>
                  <a:ext uri="{FF2B5EF4-FFF2-40B4-BE49-F238E27FC236}">
                    <a16:creationId xmlns:a16="http://schemas.microsoft.com/office/drawing/2014/main" id="{FF7384D0-B1FD-4923-A4F8-A684D60BD928}"/>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2" name="Rectangle 44">
                <a:extLst>
                  <a:ext uri="{FF2B5EF4-FFF2-40B4-BE49-F238E27FC236}">
                    <a16:creationId xmlns:a16="http://schemas.microsoft.com/office/drawing/2014/main" id="{2F1D6D8E-6B17-484C-8F74-B879760D3962}"/>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3" name="Rectangle 45">
                <a:extLst>
                  <a:ext uri="{FF2B5EF4-FFF2-40B4-BE49-F238E27FC236}">
                    <a16:creationId xmlns:a16="http://schemas.microsoft.com/office/drawing/2014/main" id="{D99D9F3F-1638-4861-8C46-BC9ECD07B5C1}"/>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4" name="Rectangle 46">
                <a:extLst>
                  <a:ext uri="{FF2B5EF4-FFF2-40B4-BE49-F238E27FC236}">
                    <a16:creationId xmlns:a16="http://schemas.microsoft.com/office/drawing/2014/main" id="{16F308ED-766D-4424-8D65-F8273A6D8AFF}"/>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5" name="Rectangle 47">
                <a:extLst>
                  <a:ext uri="{FF2B5EF4-FFF2-40B4-BE49-F238E27FC236}">
                    <a16:creationId xmlns:a16="http://schemas.microsoft.com/office/drawing/2014/main" id="{556F76F8-02A0-4732-85AF-8E082DD790E2}"/>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6" name="Rectangle 48">
                <a:extLst>
                  <a:ext uri="{FF2B5EF4-FFF2-40B4-BE49-F238E27FC236}">
                    <a16:creationId xmlns:a16="http://schemas.microsoft.com/office/drawing/2014/main" id="{BC815A2C-1A71-4B89-93E2-BF812E99AFA6}"/>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7" name="Rectangle 49">
                <a:extLst>
                  <a:ext uri="{FF2B5EF4-FFF2-40B4-BE49-F238E27FC236}">
                    <a16:creationId xmlns:a16="http://schemas.microsoft.com/office/drawing/2014/main" id="{49F7C5E6-7C2A-45F0-AFE7-18C5CD641E1F}"/>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8" name="Rectangle 50">
                <a:extLst>
                  <a:ext uri="{FF2B5EF4-FFF2-40B4-BE49-F238E27FC236}">
                    <a16:creationId xmlns:a16="http://schemas.microsoft.com/office/drawing/2014/main" id="{BF55FB18-AF88-48F9-BF45-B7E0353931C0}"/>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9" name="Rectangle 51">
                <a:extLst>
                  <a:ext uri="{FF2B5EF4-FFF2-40B4-BE49-F238E27FC236}">
                    <a16:creationId xmlns:a16="http://schemas.microsoft.com/office/drawing/2014/main" id="{6F40586A-935E-4BE0-87F9-73E7C0E3D3B4}"/>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0" name="Rectangle 52">
                <a:extLst>
                  <a:ext uri="{FF2B5EF4-FFF2-40B4-BE49-F238E27FC236}">
                    <a16:creationId xmlns:a16="http://schemas.microsoft.com/office/drawing/2014/main" id="{17260637-AED9-4637-8540-8C97D201C78F}"/>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1" name="Rectangle 53">
                <a:extLst>
                  <a:ext uri="{FF2B5EF4-FFF2-40B4-BE49-F238E27FC236}">
                    <a16:creationId xmlns:a16="http://schemas.microsoft.com/office/drawing/2014/main" id="{828B8E92-3E34-4223-A7F5-DA8931916E91}"/>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2" name="Rectangle 54">
                <a:extLst>
                  <a:ext uri="{FF2B5EF4-FFF2-40B4-BE49-F238E27FC236}">
                    <a16:creationId xmlns:a16="http://schemas.microsoft.com/office/drawing/2014/main" id="{D3CB8F98-4472-4E8F-912A-A846466C4A55}"/>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3" name="Rectangle 55">
                <a:extLst>
                  <a:ext uri="{FF2B5EF4-FFF2-40B4-BE49-F238E27FC236}">
                    <a16:creationId xmlns:a16="http://schemas.microsoft.com/office/drawing/2014/main" id="{62A735D7-26D8-4D86-9FEC-8E1B0895BF9D}"/>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4" name="Rectangle 56">
                <a:extLst>
                  <a:ext uri="{FF2B5EF4-FFF2-40B4-BE49-F238E27FC236}">
                    <a16:creationId xmlns:a16="http://schemas.microsoft.com/office/drawing/2014/main" id="{EC12A656-28E7-4E6B-83B4-1FE90010081B}"/>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5" name="Rectangle 57">
                <a:extLst>
                  <a:ext uri="{FF2B5EF4-FFF2-40B4-BE49-F238E27FC236}">
                    <a16:creationId xmlns:a16="http://schemas.microsoft.com/office/drawing/2014/main" id="{93564068-6D68-4B86-84BC-06FD5A3CDE97}"/>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6" name="Rectangle 58">
                <a:extLst>
                  <a:ext uri="{FF2B5EF4-FFF2-40B4-BE49-F238E27FC236}">
                    <a16:creationId xmlns:a16="http://schemas.microsoft.com/office/drawing/2014/main" id="{C0DAE62A-9422-4D9A-9306-33FC967C08A3}"/>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7" name="Rectangle 59">
                <a:extLst>
                  <a:ext uri="{FF2B5EF4-FFF2-40B4-BE49-F238E27FC236}">
                    <a16:creationId xmlns:a16="http://schemas.microsoft.com/office/drawing/2014/main" id="{E86197A2-04F8-4922-9265-152F9A18F627}"/>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8" name="Rectangle 60">
                <a:extLst>
                  <a:ext uri="{FF2B5EF4-FFF2-40B4-BE49-F238E27FC236}">
                    <a16:creationId xmlns:a16="http://schemas.microsoft.com/office/drawing/2014/main" id="{9E904EB6-67E9-4CAA-9A53-FBE15B8C9619}"/>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49" name="Rectangle 61">
                <a:extLst>
                  <a:ext uri="{FF2B5EF4-FFF2-40B4-BE49-F238E27FC236}">
                    <a16:creationId xmlns:a16="http://schemas.microsoft.com/office/drawing/2014/main" id="{DD9FCD7E-F70C-476B-9A53-1DDFCF4410C5}"/>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0" name="Rectangle 62">
                <a:extLst>
                  <a:ext uri="{FF2B5EF4-FFF2-40B4-BE49-F238E27FC236}">
                    <a16:creationId xmlns:a16="http://schemas.microsoft.com/office/drawing/2014/main" id="{6A1B2B2E-53C8-414F-9C9B-42FFA9AD4AC6}"/>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1" name="Rectangle 63">
                <a:extLst>
                  <a:ext uri="{FF2B5EF4-FFF2-40B4-BE49-F238E27FC236}">
                    <a16:creationId xmlns:a16="http://schemas.microsoft.com/office/drawing/2014/main" id="{23C18817-76BB-4DF3-8836-73E6858615A7}"/>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2" name="Rectangle 64">
                <a:extLst>
                  <a:ext uri="{FF2B5EF4-FFF2-40B4-BE49-F238E27FC236}">
                    <a16:creationId xmlns:a16="http://schemas.microsoft.com/office/drawing/2014/main" id="{272941D4-6D7C-49DA-962D-F526C7125F60}"/>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3" name="Rectangle 65">
                <a:extLst>
                  <a:ext uri="{FF2B5EF4-FFF2-40B4-BE49-F238E27FC236}">
                    <a16:creationId xmlns:a16="http://schemas.microsoft.com/office/drawing/2014/main" id="{CC3BD2BA-CED2-44E0-88B5-E256B9BA09C2}"/>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4" name="Rectangle 66">
                <a:extLst>
                  <a:ext uri="{FF2B5EF4-FFF2-40B4-BE49-F238E27FC236}">
                    <a16:creationId xmlns:a16="http://schemas.microsoft.com/office/drawing/2014/main" id="{DA43EF04-865E-40D5-80F5-938E29913D24}"/>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5" name="Rectangle 67">
                <a:extLst>
                  <a:ext uri="{FF2B5EF4-FFF2-40B4-BE49-F238E27FC236}">
                    <a16:creationId xmlns:a16="http://schemas.microsoft.com/office/drawing/2014/main" id="{17A65A58-DE91-4411-A1D2-404A4C708854}"/>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6" name="Rectangle 68">
                <a:extLst>
                  <a:ext uri="{FF2B5EF4-FFF2-40B4-BE49-F238E27FC236}">
                    <a16:creationId xmlns:a16="http://schemas.microsoft.com/office/drawing/2014/main" id="{A154EFAA-D84A-4E6A-A641-4EC759D61C45}"/>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7" name="Rectangle 69">
                <a:extLst>
                  <a:ext uri="{FF2B5EF4-FFF2-40B4-BE49-F238E27FC236}">
                    <a16:creationId xmlns:a16="http://schemas.microsoft.com/office/drawing/2014/main" id="{9D64ED67-D321-43D0-8960-9C69703E42D2}"/>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8" name="Rectangle 70">
                <a:extLst>
                  <a:ext uri="{FF2B5EF4-FFF2-40B4-BE49-F238E27FC236}">
                    <a16:creationId xmlns:a16="http://schemas.microsoft.com/office/drawing/2014/main" id="{C63FA618-1934-4643-8A56-91630D8C5C22}"/>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9" name="Rectangle 71">
                <a:extLst>
                  <a:ext uri="{FF2B5EF4-FFF2-40B4-BE49-F238E27FC236}">
                    <a16:creationId xmlns:a16="http://schemas.microsoft.com/office/drawing/2014/main" id="{F2625EC4-C78A-4B77-8D77-868FCE292196}"/>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0" name="Rectangle 72">
                <a:extLst>
                  <a:ext uri="{FF2B5EF4-FFF2-40B4-BE49-F238E27FC236}">
                    <a16:creationId xmlns:a16="http://schemas.microsoft.com/office/drawing/2014/main" id="{7BE7F0B7-5B06-426D-AE60-88D2C8F88D31}"/>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1" name="Rectangle 73">
                <a:extLst>
                  <a:ext uri="{FF2B5EF4-FFF2-40B4-BE49-F238E27FC236}">
                    <a16:creationId xmlns:a16="http://schemas.microsoft.com/office/drawing/2014/main" id="{37BCE23E-2891-48DA-A8FE-96A67068ABA7}"/>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2" name="Rectangle 74">
                <a:extLst>
                  <a:ext uri="{FF2B5EF4-FFF2-40B4-BE49-F238E27FC236}">
                    <a16:creationId xmlns:a16="http://schemas.microsoft.com/office/drawing/2014/main" id="{99EFADB1-B071-47ED-A9E2-EA2459BA491B}"/>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3" name="Rectangle 75">
                <a:extLst>
                  <a:ext uri="{FF2B5EF4-FFF2-40B4-BE49-F238E27FC236}">
                    <a16:creationId xmlns:a16="http://schemas.microsoft.com/office/drawing/2014/main" id="{34F710EC-2265-4817-BC18-29484E7A5254}"/>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4" name="Rectangle 76">
                <a:extLst>
                  <a:ext uri="{FF2B5EF4-FFF2-40B4-BE49-F238E27FC236}">
                    <a16:creationId xmlns:a16="http://schemas.microsoft.com/office/drawing/2014/main" id="{03B2516E-EC2C-4834-9239-FCBA0AED988E}"/>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5" name="Rectangle 77">
                <a:extLst>
                  <a:ext uri="{FF2B5EF4-FFF2-40B4-BE49-F238E27FC236}">
                    <a16:creationId xmlns:a16="http://schemas.microsoft.com/office/drawing/2014/main" id="{AECA919B-F9B3-4ADB-8BE7-DA627EDF402C}"/>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6" name="Rectangle 78">
                <a:extLst>
                  <a:ext uri="{FF2B5EF4-FFF2-40B4-BE49-F238E27FC236}">
                    <a16:creationId xmlns:a16="http://schemas.microsoft.com/office/drawing/2014/main" id="{27019D2D-7763-4EF1-AAD4-0062C1F856FD}"/>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7" name="Rectangle 79">
                <a:extLst>
                  <a:ext uri="{FF2B5EF4-FFF2-40B4-BE49-F238E27FC236}">
                    <a16:creationId xmlns:a16="http://schemas.microsoft.com/office/drawing/2014/main" id="{ADF5429B-9DFA-4FDD-901E-DD40E51E4680}"/>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8" name="Rectangle 80">
                <a:extLst>
                  <a:ext uri="{FF2B5EF4-FFF2-40B4-BE49-F238E27FC236}">
                    <a16:creationId xmlns:a16="http://schemas.microsoft.com/office/drawing/2014/main" id="{C8FCC3A7-B36B-4926-AB39-7FC7978FFDCE}"/>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9" name="Freeform 81">
                <a:extLst>
                  <a:ext uri="{FF2B5EF4-FFF2-40B4-BE49-F238E27FC236}">
                    <a16:creationId xmlns:a16="http://schemas.microsoft.com/office/drawing/2014/main" id="{89D54706-DD1B-4EC5-A96C-C92E0CD06596}"/>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70" name="Rectangle 82">
                <a:extLst>
                  <a:ext uri="{FF2B5EF4-FFF2-40B4-BE49-F238E27FC236}">
                    <a16:creationId xmlns:a16="http://schemas.microsoft.com/office/drawing/2014/main" id="{41DA718E-2A28-4693-880C-E74E75352A05}"/>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1" name="Rectangle 83">
                <a:extLst>
                  <a:ext uri="{FF2B5EF4-FFF2-40B4-BE49-F238E27FC236}">
                    <a16:creationId xmlns:a16="http://schemas.microsoft.com/office/drawing/2014/main" id="{80701045-90E3-4412-AA93-387C684C3D83}"/>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2" name="Rectangle 84">
                <a:extLst>
                  <a:ext uri="{FF2B5EF4-FFF2-40B4-BE49-F238E27FC236}">
                    <a16:creationId xmlns:a16="http://schemas.microsoft.com/office/drawing/2014/main" id="{7F33E628-C50B-423C-919A-16FF3F8A8329}"/>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3" name="Rectangle 85">
                <a:extLst>
                  <a:ext uri="{FF2B5EF4-FFF2-40B4-BE49-F238E27FC236}">
                    <a16:creationId xmlns:a16="http://schemas.microsoft.com/office/drawing/2014/main" id="{522BC5E1-8CCA-4572-9206-29556BF14E9E}"/>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4" name="Rectangle 86">
                <a:extLst>
                  <a:ext uri="{FF2B5EF4-FFF2-40B4-BE49-F238E27FC236}">
                    <a16:creationId xmlns:a16="http://schemas.microsoft.com/office/drawing/2014/main" id="{9D47F897-C0E1-4019-A129-1546C6869820}"/>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5" name="Rectangle 87">
                <a:extLst>
                  <a:ext uri="{FF2B5EF4-FFF2-40B4-BE49-F238E27FC236}">
                    <a16:creationId xmlns:a16="http://schemas.microsoft.com/office/drawing/2014/main" id="{4843BF30-BE4A-4FE4-994C-DD712880ECEA}"/>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6" name="Rectangle 88">
                <a:extLst>
                  <a:ext uri="{FF2B5EF4-FFF2-40B4-BE49-F238E27FC236}">
                    <a16:creationId xmlns:a16="http://schemas.microsoft.com/office/drawing/2014/main" id="{90E60F72-A937-41FF-A0F4-1DDC73BC0434}"/>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7" name="Rectangle 89">
                <a:extLst>
                  <a:ext uri="{FF2B5EF4-FFF2-40B4-BE49-F238E27FC236}">
                    <a16:creationId xmlns:a16="http://schemas.microsoft.com/office/drawing/2014/main" id="{CB070D28-3C72-4A9A-B5D4-ED33DCC609F7}"/>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8" name="Rectangle 90">
                <a:extLst>
                  <a:ext uri="{FF2B5EF4-FFF2-40B4-BE49-F238E27FC236}">
                    <a16:creationId xmlns:a16="http://schemas.microsoft.com/office/drawing/2014/main" id="{26A9096F-D827-4FDD-B760-556B3D27CCC7}"/>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9" name="Rectangle 91">
                <a:extLst>
                  <a:ext uri="{FF2B5EF4-FFF2-40B4-BE49-F238E27FC236}">
                    <a16:creationId xmlns:a16="http://schemas.microsoft.com/office/drawing/2014/main" id="{53D62CA2-7E71-40BB-8778-768A495CB492}"/>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0" name="Rectangle 92">
                <a:extLst>
                  <a:ext uri="{FF2B5EF4-FFF2-40B4-BE49-F238E27FC236}">
                    <a16:creationId xmlns:a16="http://schemas.microsoft.com/office/drawing/2014/main" id="{42B835C6-4ECC-4CB0-9372-734FFB8AF831}"/>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1" name="Rectangle 93">
                <a:extLst>
                  <a:ext uri="{FF2B5EF4-FFF2-40B4-BE49-F238E27FC236}">
                    <a16:creationId xmlns:a16="http://schemas.microsoft.com/office/drawing/2014/main" id="{DA342D6B-B180-4515-AC77-F47B592AFDAF}"/>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2" name="Rectangle 94">
                <a:extLst>
                  <a:ext uri="{FF2B5EF4-FFF2-40B4-BE49-F238E27FC236}">
                    <a16:creationId xmlns:a16="http://schemas.microsoft.com/office/drawing/2014/main" id="{1F947FDC-763A-4CE1-8897-0FCDEBC44F70}"/>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3" name="Rectangle 95">
                <a:extLst>
                  <a:ext uri="{FF2B5EF4-FFF2-40B4-BE49-F238E27FC236}">
                    <a16:creationId xmlns:a16="http://schemas.microsoft.com/office/drawing/2014/main" id="{8D240AA2-7A0C-4F03-AB5D-E3C8B3615DA1}"/>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4" name="Rectangle 96">
                <a:extLst>
                  <a:ext uri="{FF2B5EF4-FFF2-40B4-BE49-F238E27FC236}">
                    <a16:creationId xmlns:a16="http://schemas.microsoft.com/office/drawing/2014/main" id="{9A7550AE-83C9-4A07-A37D-73F1C9FC9AA9}"/>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5" name="Rectangle 97">
                <a:extLst>
                  <a:ext uri="{FF2B5EF4-FFF2-40B4-BE49-F238E27FC236}">
                    <a16:creationId xmlns:a16="http://schemas.microsoft.com/office/drawing/2014/main" id="{CE66ACE3-131C-4E0C-B1B4-3FF35897C932}"/>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6" name="Rectangle 98">
                <a:extLst>
                  <a:ext uri="{FF2B5EF4-FFF2-40B4-BE49-F238E27FC236}">
                    <a16:creationId xmlns:a16="http://schemas.microsoft.com/office/drawing/2014/main" id="{12E61366-11E4-48B6-9AFD-65BD475B0F4B}"/>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7" name="Rectangle 99">
                <a:extLst>
                  <a:ext uri="{FF2B5EF4-FFF2-40B4-BE49-F238E27FC236}">
                    <a16:creationId xmlns:a16="http://schemas.microsoft.com/office/drawing/2014/main" id="{4370BAFB-AAF5-45F6-B77E-51D820BC49A8}"/>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8" name="Rectangle 100">
                <a:extLst>
                  <a:ext uri="{FF2B5EF4-FFF2-40B4-BE49-F238E27FC236}">
                    <a16:creationId xmlns:a16="http://schemas.microsoft.com/office/drawing/2014/main" id="{478D17F1-1C4B-4E08-9C30-887111FC02AE}"/>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9" name="Rectangle 101">
                <a:extLst>
                  <a:ext uri="{FF2B5EF4-FFF2-40B4-BE49-F238E27FC236}">
                    <a16:creationId xmlns:a16="http://schemas.microsoft.com/office/drawing/2014/main" id="{8CE99BCD-CF48-4A7C-B457-C6F9D1D638C7}"/>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0" name="Rectangle 102">
                <a:extLst>
                  <a:ext uri="{FF2B5EF4-FFF2-40B4-BE49-F238E27FC236}">
                    <a16:creationId xmlns:a16="http://schemas.microsoft.com/office/drawing/2014/main" id="{80DE02A7-F264-4C97-978A-1C3FE045382E}"/>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1" name="Rectangle 103">
                <a:extLst>
                  <a:ext uri="{FF2B5EF4-FFF2-40B4-BE49-F238E27FC236}">
                    <a16:creationId xmlns:a16="http://schemas.microsoft.com/office/drawing/2014/main" id="{22A4437B-CCFE-4662-8002-6B24F726BCFB}"/>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2" name="Rectangle 104">
                <a:extLst>
                  <a:ext uri="{FF2B5EF4-FFF2-40B4-BE49-F238E27FC236}">
                    <a16:creationId xmlns:a16="http://schemas.microsoft.com/office/drawing/2014/main" id="{317FEB57-D52B-4271-9930-C6E273B4FD64}"/>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3" name="Rectangle 105">
                <a:extLst>
                  <a:ext uri="{FF2B5EF4-FFF2-40B4-BE49-F238E27FC236}">
                    <a16:creationId xmlns:a16="http://schemas.microsoft.com/office/drawing/2014/main" id="{537B39D7-E214-43CD-B3C5-BBD3EF49FE6F}"/>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4" name="Rectangle 106">
                <a:extLst>
                  <a:ext uri="{FF2B5EF4-FFF2-40B4-BE49-F238E27FC236}">
                    <a16:creationId xmlns:a16="http://schemas.microsoft.com/office/drawing/2014/main" id="{95FECD48-D136-4205-8615-AB972CDC8EE6}"/>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5" name="Rectangle 107">
                <a:extLst>
                  <a:ext uri="{FF2B5EF4-FFF2-40B4-BE49-F238E27FC236}">
                    <a16:creationId xmlns:a16="http://schemas.microsoft.com/office/drawing/2014/main" id="{78C7E565-C5E0-4ABE-BBEF-509A2BF54C96}"/>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6" name="Rectangle 108">
                <a:extLst>
                  <a:ext uri="{FF2B5EF4-FFF2-40B4-BE49-F238E27FC236}">
                    <a16:creationId xmlns:a16="http://schemas.microsoft.com/office/drawing/2014/main" id="{76BDBEA1-1355-4EBC-BE36-B0B71155B194}"/>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7" name="Rectangle 109">
                <a:extLst>
                  <a:ext uri="{FF2B5EF4-FFF2-40B4-BE49-F238E27FC236}">
                    <a16:creationId xmlns:a16="http://schemas.microsoft.com/office/drawing/2014/main" id="{B4AA96E6-E951-4B8E-AA05-3C9A2468C2C3}"/>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8" name="Rectangle 110">
                <a:extLst>
                  <a:ext uri="{FF2B5EF4-FFF2-40B4-BE49-F238E27FC236}">
                    <a16:creationId xmlns:a16="http://schemas.microsoft.com/office/drawing/2014/main" id="{435C41ED-90C2-41F8-87FD-4FB2FEF5B390}"/>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9" name="Rectangle 111">
                <a:extLst>
                  <a:ext uri="{FF2B5EF4-FFF2-40B4-BE49-F238E27FC236}">
                    <a16:creationId xmlns:a16="http://schemas.microsoft.com/office/drawing/2014/main" id="{771C2BC8-F9EE-4BF8-A884-24FBC6E3206C}"/>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0" name="Rectangle 112">
                <a:extLst>
                  <a:ext uri="{FF2B5EF4-FFF2-40B4-BE49-F238E27FC236}">
                    <a16:creationId xmlns:a16="http://schemas.microsoft.com/office/drawing/2014/main" id="{2C2DAFBF-15AA-460F-A80A-40EB7A467711}"/>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1" name="Rectangle 113">
                <a:extLst>
                  <a:ext uri="{FF2B5EF4-FFF2-40B4-BE49-F238E27FC236}">
                    <a16:creationId xmlns:a16="http://schemas.microsoft.com/office/drawing/2014/main" id="{D03EE58B-0DB3-441E-B7B5-1D687AF0F11B}"/>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2" name="Rectangle 114">
                <a:extLst>
                  <a:ext uri="{FF2B5EF4-FFF2-40B4-BE49-F238E27FC236}">
                    <a16:creationId xmlns:a16="http://schemas.microsoft.com/office/drawing/2014/main" id="{3DD1178F-A506-41E6-8C41-EAFE4872DC32}"/>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3" name="Rectangle 115">
                <a:extLst>
                  <a:ext uri="{FF2B5EF4-FFF2-40B4-BE49-F238E27FC236}">
                    <a16:creationId xmlns:a16="http://schemas.microsoft.com/office/drawing/2014/main" id="{083CB14C-B786-49C4-82BD-67151A5FDC22}"/>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4" name="Rectangle 116">
                <a:extLst>
                  <a:ext uri="{FF2B5EF4-FFF2-40B4-BE49-F238E27FC236}">
                    <a16:creationId xmlns:a16="http://schemas.microsoft.com/office/drawing/2014/main" id="{74EF2CCD-A52A-4BC1-A1DC-EE6659F36061}"/>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5" name="Rectangle 117">
                <a:extLst>
                  <a:ext uri="{FF2B5EF4-FFF2-40B4-BE49-F238E27FC236}">
                    <a16:creationId xmlns:a16="http://schemas.microsoft.com/office/drawing/2014/main" id="{2CA9F8F5-68D3-4DEB-ABB0-B890ADCF8507}"/>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6" name="Rectangle 118">
                <a:extLst>
                  <a:ext uri="{FF2B5EF4-FFF2-40B4-BE49-F238E27FC236}">
                    <a16:creationId xmlns:a16="http://schemas.microsoft.com/office/drawing/2014/main" id="{C2C8B178-6CC2-4DE2-ADB1-0D49D0ED11D5}"/>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7" name="Rectangle 119">
                <a:extLst>
                  <a:ext uri="{FF2B5EF4-FFF2-40B4-BE49-F238E27FC236}">
                    <a16:creationId xmlns:a16="http://schemas.microsoft.com/office/drawing/2014/main" id="{EE149BB2-664A-40B6-BF0A-25238086A9C0}"/>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8" name="Rectangle 120">
                <a:extLst>
                  <a:ext uri="{FF2B5EF4-FFF2-40B4-BE49-F238E27FC236}">
                    <a16:creationId xmlns:a16="http://schemas.microsoft.com/office/drawing/2014/main" id="{734B61AC-AC36-4E34-B8CD-11C550C95041}"/>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9" name="Rectangle 121">
                <a:extLst>
                  <a:ext uri="{FF2B5EF4-FFF2-40B4-BE49-F238E27FC236}">
                    <a16:creationId xmlns:a16="http://schemas.microsoft.com/office/drawing/2014/main" id="{7396E270-3F1E-4B0C-9069-BFDD632E2EF1}"/>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0" name="Rectangle 122">
                <a:extLst>
                  <a:ext uri="{FF2B5EF4-FFF2-40B4-BE49-F238E27FC236}">
                    <a16:creationId xmlns:a16="http://schemas.microsoft.com/office/drawing/2014/main" id="{1D5088F9-AC78-4400-AFC5-4D640186114B}"/>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1" name="Rectangle 123">
                <a:extLst>
                  <a:ext uri="{FF2B5EF4-FFF2-40B4-BE49-F238E27FC236}">
                    <a16:creationId xmlns:a16="http://schemas.microsoft.com/office/drawing/2014/main" id="{C147AA22-1F5F-4EF0-8357-1C47BC6845ED}"/>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2" name="Rectangle 124">
                <a:extLst>
                  <a:ext uri="{FF2B5EF4-FFF2-40B4-BE49-F238E27FC236}">
                    <a16:creationId xmlns:a16="http://schemas.microsoft.com/office/drawing/2014/main" id="{014673FF-27C8-41A2-8989-E275C9615C76}"/>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3" name="Rectangle 125">
                <a:extLst>
                  <a:ext uri="{FF2B5EF4-FFF2-40B4-BE49-F238E27FC236}">
                    <a16:creationId xmlns:a16="http://schemas.microsoft.com/office/drawing/2014/main" id="{3C775AF7-04CE-449D-9579-816C4009EC55}"/>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4" name="Rectangle 126">
                <a:extLst>
                  <a:ext uri="{FF2B5EF4-FFF2-40B4-BE49-F238E27FC236}">
                    <a16:creationId xmlns:a16="http://schemas.microsoft.com/office/drawing/2014/main" id="{49967C44-85EF-4104-A297-C69C666130E2}"/>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5" name="Rectangle 127">
                <a:extLst>
                  <a:ext uri="{FF2B5EF4-FFF2-40B4-BE49-F238E27FC236}">
                    <a16:creationId xmlns:a16="http://schemas.microsoft.com/office/drawing/2014/main" id="{DE236255-CE6E-401F-99C8-50365430930A}"/>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6" name="Rectangle 128">
                <a:extLst>
                  <a:ext uri="{FF2B5EF4-FFF2-40B4-BE49-F238E27FC236}">
                    <a16:creationId xmlns:a16="http://schemas.microsoft.com/office/drawing/2014/main" id="{65A92173-F79C-4452-9EB1-07046DEA46A4}"/>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7" name="Rectangle 129">
                <a:extLst>
                  <a:ext uri="{FF2B5EF4-FFF2-40B4-BE49-F238E27FC236}">
                    <a16:creationId xmlns:a16="http://schemas.microsoft.com/office/drawing/2014/main" id="{7D8A894D-3C10-4B34-9912-96510D24B2D0}"/>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8" name="Rectangle 130">
                <a:extLst>
                  <a:ext uri="{FF2B5EF4-FFF2-40B4-BE49-F238E27FC236}">
                    <a16:creationId xmlns:a16="http://schemas.microsoft.com/office/drawing/2014/main" id="{BEAB406A-E539-4834-809B-7532559D5C61}"/>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9" name="Rectangle 131">
                <a:extLst>
                  <a:ext uri="{FF2B5EF4-FFF2-40B4-BE49-F238E27FC236}">
                    <a16:creationId xmlns:a16="http://schemas.microsoft.com/office/drawing/2014/main" id="{884DB57C-7DE6-46EF-9210-A3C4AF0565BC}"/>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0" name="Rectangle 132">
                <a:extLst>
                  <a:ext uri="{FF2B5EF4-FFF2-40B4-BE49-F238E27FC236}">
                    <a16:creationId xmlns:a16="http://schemas.microsoft.com/office/drawing/2014/main" id="{32CA15FE-FC52-4D32-B39F-8E83C9059939}"/>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1" name="Rectangle 133">
                <a:extLst>
                  <a:ext uri="{FF2B5EF4-FFF2-40B4-BE49-F238E27FC236}">
                    <a16:creationId xmlns:a16="http://schemas.microsoft.com/office/drawing/2014/main" id="{B55E832A-ED5C-465C-81A8-E3A06BC8C31F}"/>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2" name="Rectangle 134">
                <a:extLst>
                  <a:ext uri="{FF2B5EF4-FFF2-40B4-BE49-F238E27FC236}">
                    <a16:creationId xmlns:a16="http://schemas.microsoft.com/office/drawing/2014/main" id="{18A32F70-5E07-4E37-BB7A-842BD3370D3D}"/>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3" name="Rectangle 135">
                <a:extLst>
                  <a:ext uri="{FF2B5EF4-FFF2-40B4-BE49-F238E27FC236}">
                    <a16:creationId xmlns:a16="http://schemas.microsoft.com/office/drawing/2014/main" id="{AEB99412-3ACA-494D-A7AD-69FF5FE7A0CA}"/>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4" name="Rectangle 136">
                <a:extLst>
                  <a:ext uri="{FF2B5EF4-FFF2-40B4-BE49-F238E27FC236}">
                    <a16:creationId xmlns:a16="http://schemas.microsoft.com/office/drawing/2014/main" id="{AE945046-8AC2-4A23-BB15-06B7B1417BC0}"/>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5" name="Rectangle 137">
                <a:extLst>
                  <a:ext uri="{FF2B5EF4-FFF2-40B4-BE49-F238E27FC236}">
                    <a16:creationId xmlns:a16="http://schemas.microsoft.com/office/drawing/2014/main" id="{F7E72F7D-3A8F-449C-8B77-BAFA0D3C0A5A}"/>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6" name="Freeform 138">
                <a:extLst>
                  <a:ext uri="{FF2B5EF4-FFF2-40B4-BE49-F238E27FC236}">
                    <a16:creationId xmlns:a16="http://schemas.microsoft.com/office/drawing/2014/main" id="{A21F1A56-BBCF-44AA-A1E4-F8CA17C5C5BC}"/>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27" name="Freeform 139">
                <a:extLst>
                  <a:ext uri="{FF2B5EF4-FFF2-40B4-BE49-F238E27FC236}">
                    <a16:creationId xmlns:a16="http://schemas.microsoft.com/office/drawing/2014/main" id="{23FDAE00-7137-4FAB-A795-4791D5A8547B}"/>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28" name="Freeform 140">
                <a:extLst>
                  <a:ext uri="{FF2B5EF4-FFF2-40B4-BE49-F238E27FC236}">
                    <a16:creationId xmlns:a16="http://schemas.microsoft.com/office/drawing/2014/main" id="{9CCE3D18-EF22-4025-9591-92483345F58F}"/>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29" name="Freeform 141">
                <a:extLst>
                  <a:ext uri="{FF2B5EF4-FFF2-40B4-BE49-F238E27FC236}">
                    <a16:creationId xmlns:a16="http://schemas.microsoft.com/office/drawing/2014/main" id="{A5AA9975-3A05-4D38-8280-29D75877C09F}"/>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30" name="Freeform 142">
                <a:extLst>
                  <a:ext uri="{FF2B5EF4-FFF2-40B4-BE49-F238E27FC236}">
                    <a16:creationId xmlns:a16="http://schemas.microsoft.com/office/drawing/2014/main" id="{3DD8297B-6059-427C-AC9B-8B70AC865F13}"/>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31" name="Freeform 143">
                <a:extLst>
                  <a:ext uri="{FF2B5EF4-FFF2-40B4-BE49-F238E27FC236}">
                    <a16:creationId xmlns:a16="http://schemas.microsoft.com/office/drawing/2014/main" id="{A629E5AC-C0DB-4C0C-BB3A-25EC51DDB545}"/>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32" name="Freeform 144">
                <a:extLst>
                  <a:ext uri="{FF2B5EF4-FFF2-40B4-BE49-F238E27FC236}">
                    <a16:creationId xmlns:a16="http://schemas.microsoft.com/office/drawing/2014/main" id="{651A40E1-624D-420D-BE95-0ED1C85B2C50}"/>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33" name="Freeform 145">
                <a:extLst>
                  <a:ext uri="{FF2B5EF4-FFF2-40B4-BE49-F238E27FC236}">
                    <a16:creationId xmlns:a16="http://schemas.microsoft.com/office/drawing/2014/main" id="{F62852A4-6871-44DF-A966-66EA7DBCE44B}"/>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34" name="Freeform 146">
                <a:extLst>
                  <a:ext uri="{FF2B5EF4-FFF2-40B4-BE49-F238E27FC236}">
                    <a16:creationId xmlns:a16="http://schemas.microsoft.com/office/drawing/2014/main" id="{5C6EF39C-07E0-47A8-BCA1-DCA1BE1B88C2}"/>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35" name="Rectangle 147">
                <a:extLst>
                  <a:ext uri="{FF2B5EF4-FFF2-40B4-BE49-F238E27FC236}">
                    <a16:creationId xmlns:a16="http://schemas.microsoft.com/office/drawing/2014/main" id="{04E5BEBF-DCE7-4F29-9467-519CB2CE5250}"/>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6" name="Rectangle 148">
                <a:extLst>
                  <a:ext uri="{FF2B5EF4-FFF2-40B4-BE49-F238E27FC236}">
                    <a16:creationId xmlns:a16="http://schemas.microsoft.com/office/drawing/2014/main" id="{7F262E45-37A6-4814-9093-16693A030C3D}"/>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7" name="Freeform 149">
                <a:extLst>
                  <a:ext uri="{FF2B5EF4-FFF2-40B4-BE49-F238E27FC236}">
                    <a16:creationId xmlns:a16="http://schemas.microsoft.com/office/drawing/2014/main" id="{760E29A8-CCC0-45A7-8ECD-946E18350D39}"/>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38" name="Freeform 150">
                <a:extLst>
                  <a:ext uri="{FF2B5EF4-FFF2-40B4-BE49-F238E27FC236}">
                    <a16:creationId xmlns:a16="http://schemas.microsoft.com/office/drawing/2014/main" id="{961B9B8B-2E0B-41F6-8BB9-77A31DB86CBF}"/>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39" name="Freeform 151">
                <a:extLst>
                  <a:ext uri="{FF2B5EF4-FFF2-40B4-BE49-F238E27FC236}">
                    <a16:creationId xmlns:a16="http://schemas.microsoft.com/office/drawing/2014/main" id="{0DF197BF-276E-4FCB-9ACB-0132E5849285}"/>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440" name="Oval 152">
                <a:extLst>
                  <a:ext uri="{FF2B5EF4-FFF2-40B4-BE49-F238E27FC236}">
                    <a16:creationId xmlns:a16="http://schemas.microsoft.com/office/drawing/2014/main" id="{840AC256-3880-456A-9013-2E0C8015900B}"/>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12441" name="Rectangle 153">
            <a:extLst>
              <a:ext uri="{FF2B5EF4-FFF2-40B4-BE49-F238E27FC236}">
                <a16:creationId xmlns:a16="http://schemas.microsoft.com/office/drawing/2014/main" id="{18B24F3F-7349-4345-B4A7-17A69AD27F30}"/>
              </a:ext>
            </a:extLst>
          </p:cNvPr>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2442" name="Rectangle 154">
            <a:extLst>
              <a:ext uri="{FF2B5EF4-FFF2-40B4-BE49-F238E27FC236}">
                <a16:creationId xmlns:a16="http://schemas.microsoft.com/office/drawing/2014/main" id="{3898D6EA-7998-4EA7-8456-F6B69CDB3123}"/>
              </a:ext>
            </a:extLst>
          </p:cNvPr>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endParaRPr lang="en-US" altLang="en-US"/>
          </a:p>
        </p:txBody>
      </p:sp>
      <p:sp>
        <p:nvSpPr>
          <p:cNvPr id="12443" name="Rectangle 155">
            <a:extLst>
              <a:ext uri="{FF2B5EF4-FFF2-40B4-BE49-F238E27FC236}">
                <a16:creationId xmlns:a16="http://schemas.microsoft.com/office/drawing/2014/main" id="{A7BEC6CA-9DCA-4A40-87F2-563F84C1CF16}"/>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endParaRPr lang="en-US" altLang="en-US"/>
          </a:p>
        </p:txBody>
      </p:sp>
      <p:sp>
        <p:nvSpPr>
          <p:cNvPr id="12444" name="Rectangle 156">
            <a:extLst>
              <a:ext uri="{FF2B5EF4-FFF2-40B4-BE49-F238E27FC236}">
                <a16:creationId xmlns:a16="http://schemas.microsoft.com/office/drawing/2014/main" id="{3A160846-39B6-4BAA-885F-9AF44DF99C82}"/>
              </a:ext>
            </a:extLst>
          </p:cNvPr>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fld id="{7E7C73F6-8C2F-4731-9317-E9F827605953}" type="slidenum">
              <a:rPr lang="en-US" altLang="en-US"/>
              <a:pPr/>
              <a:t>‹#›</a:t>
            </a:fld>
            <a:endParaRPr lang="en-US" altLang="en-US"/>
          </a:p>
        </p:txBody>
      </p:sp>
      <p:sp>
        <p:nvSpPr>
          <p:cNvPr id="12445" name="Rectangle 157">
            <a:extLst>
              <a:ext uri="{FF2B5EF4-FFF2-40B4-BE49-F238E27FC236}">
                <a16:creationId xmlns:a16="http://schemas.microsoft.com/office/drawing/2014/main" id="{70C5DFA3-C3F5-4E16-800A-2465E4387827}"/>
              </a:ext>
            </a:extLst>
          </p:cNvPr>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4"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spd="slow">
    <p:cut thruBlk="1"/>
  </p:transition>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80000"/>
        <a:buFont typeface="Arial" panose="020B0604020202020204" pitchFamily="34" charset="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Font typeface="Wingdings" panose="05000000000000000000" pitchFamily="2" charset="2"/>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80000"/>
        <a:buFont typeface="Arial" panose="020B0604020202020204" pitchFamily="34" charset="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Arial" panose="020B0604020202020204" pitchFamily="34" charset="0"/>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30722" name="Group 2">
            <a:extLst>
              <a:ext uri="{FF2B5EF4-FFF2-40B4-BE49-F238E27FC236}">
                <a16:creationId xmlns:a16="http://schemas.microsoft.com/office/drawing/2014/main" id="{8331B973-7810-4EFC-8DA4-CB7370F68593}"/>
              </a:ext>
            </a:extLst>
          </p:cNvPr>
          <p:cNvGrpSpPr>
            <a:grpSpLocks/>
          </p:cNvGrpSpPr>
          <p:nvPr/>
        </p:nvGrpSpPr>
        <p:grpSpPr bwMode="auto">
          <a:xfrm>
            <a:off x="0" y="2438400"/>
            <a:ext cx="9144000" cy="4046538"/>
            <a:chOff x="0" y="1536"/>
            <a:chExt cx="5760" cy="2549"/>
          </a:xfrm>
        </p:grpSpPr>
        <p:sp>
          <p:nvSpPr>
            <p:cNvPr id="30723" name="Rectangle 3">
              <a:extLst>
                <a:ext uri="{FF2B5EF4-FFF2-40B4-BE49-F238E27FC236}">
                  <a16:creationId xmlns:a16="http://schemas.microsoft.com/office/drawing/2014/main" id="{50124064-F236-43B0-B837-F6ABACF370ED}"/>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4" name="Freeform 4">
              <a:extLst>
                <a:ext uri="{FF2B5EF4-FFF2-40B4-BE49-F238E27FC236}">
                  <a16:creationId xmlns:a16="http://schemas.microsoft.com/office/drawing/2014/main" id="{860E31D7-B95E-4A3E-A492-F3B4934CCD17}"/>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5" name="Freeform 5">
              <a:extLst>
                <a:ext uri="{FF2B5EF4-FFF2-40B4-BE49-F238E27FC236}">
                  <a16:creationId xmlns:a16="http://schemas.microsoft.com/office/drawing/2014/main" id="{7A752DE1-D63F-4A15-88B2-B8775CE806B4}"/>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26" name="Freeform 6">
              <a:extLst>
                <a:ext uri="{FF2B5EF4-FFF2-40B4-BE49-F238E27FC236}">
                  <a16:creationId xmlns:a16="http://schemas.microsoft.com/office/drawing/2014/main" id="{6B23F1E1-1E1C-4B5C-9258-87767CF12FC5}"/>
                </a:ext>
              </a:extLst>
            </p:cNvPr>
            <p:cNvSpPr>
              <a:spLocks/>
            </p:cNvSpPr>
            <p:nvPr userDrawn="1"/>
          </p:nvSpPr>
          <p:spPr bwMode="hidden">
            <a:xfrm>
              <a:off x="3792" y="1536"/>
              <a:ext cx="1968" cy="762"/>
            </a:xfrm>
            <a:custGeom>
              <a:avLst/>
              <a:gdLst>
                <a:gd name="T0" fmla="*/ 965 w 1968"/>
                <a:gd name="T1" fmla="*/ 165 h 762"/>
                <a:gd name="T2" fmla="*/ 696 w 1968"/>
                <a:gd name="T3" fmla="*/ 200 h 762"/>
                <a:gd name="T4" fmla="*/ 693 w 1968"/>
                <a:gd name="T5" fmla="*/ 237 h 762"/>
                <a:gd name="T6" fmla="*/ 924 w 1968"/>
                <a:gd name="T7" fmla="*/ 258 h 762"/>
                <a:gd name="T8" fmla="*/ 993 w 1968"/>
                <a:gd name="T9" fmla="*/ 267 h 762"/>
                <a:gd name="T10" fmla="*/ 681 w 1968"/>
                <a:gd name="T11" fmla="*/ 291 h 762"/>
                <a:gd name="T12" fmla="*/ 633 w 1968"/>
                <a:gd name="T13" fmla="*/ 309 h 762"/>
                <a:gd name="T14" fmla="*/ 645 w 1968"/>
                <a:gd name="T15" fmla="*/ 336 h 762"/>
                <a:gd name="T16" fmla="*/ 672 w 1968"/>
                <a:gd name="T17" fmla="*/ 351 h 762"/>
                <a:gd name="T18" fmla="*/ 984 w 1968"/>
                <a:gd name="T19" fmla="*/ 333 h 762"/>
                <a:gd name="T20" fmla="*/ 1080 w 1968"/>
                <a:gd name="T21" fmla="*/ 357 h 762"/>
                <a:gd name="T22" fmla="*/ 624 w 1968"/>
                <a:gd name="T23" fmla="*/ 492 h 762"/>
                <a:gd name="T24" fmla="*/ 616 w 1968"/>
                <a:gd name="T25" fmla="*/ 536 h 762"/>
                <a:gd name="T26" fmla="*/ 8 w 1968"/>
                <a:gd name="T27" fmla="*/ 724 h 762"/>
                <a:gd name="T28" fmla="*/ 0 w 1968"/>
                <a:gd name="T29" fmla="*/ 756 h 762"/>
                <a:gd name="T30" fmla="*/ 27 w 1968"/>
                <a:gd name="T31" fmla="*/ 762 h 762"/>
                <a:gd name="T32" fmla="*/ 664 w 1968"/>
                <a:gd name="T33" fmla="*/ 564 h 762"/>
                <a:gd name="T34" fmla="*/ 856 w 1968"/>
                <a:gd name="T35" fmla="*/ 600 h 762"/>
                <a:gd name="T36" fmla="*/ 1158 w 1968"/>
                <a:gd name="T37" fmla="*/ 507 h 762"/>
                <a:gd name="T38" fmla="*/ 1434 w 1968"/>
                <a:gd name="T39" fmla="*/ 465 h 762"/>
                <a:gd name="T40" fmla="*/ 1572 w 1968"/>
                <a:gd name="T41" fmla="*/ 368 h 762"/>
                <a:gd name="T42" fmla="*/ 1712 w 1968"/>
                <a:gd name="T43" fmla="*/ 340 h 762"/>
                <a:gd name="T44" fmla="*/ 1856 w 1968"/>
                <a:gd name="T45" fmla="*/ 328 h 762"/>
                <a:gd name="T46" fmla="*/ 1968 w 1968"/>
                <a:gd name="T47" fmla="*/ 330 h 762"/>
                <a:gd name="T48" fmla="*/ 1968 w 1968"/>
                <a:gd name="T49" fmla="*/ 0 h 762"/>
                <a:gd name="T50" fmla="*/ 1934 w 1968"/>
                <a:gd name="T51" fmla="*/ 3 h 762"/>
                <a:gd name="T52" fmla="*/ 1832 w 1968"/>
                <a:gd name="T53" fmla="*/ 5 h 762"/>
                <a:gd name="T54" fmla="*/ 1682 w 1968"/>
                <a:gd name="T55" fmla="*/ 35 h 762"/>
                <a:gd name="T56" fmla="*/ 1643 w 1968"/>
                <a:gd name="T57" fmla="*/ 72 h 762"/>
                <a:gd name="T58" fmla="*/ 1392 w 1968"/>
                <a:gd name="T59" fmla="*/ 119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27" name="Freeform 7">
              <a:extLst>
                <a:ext uri="{FF2B5EF4-FFF2-40B4-BE49-F238E27FC236}">
                  <a16:creationId xmlns:a16="http://schemas.microsoft.com/office/drawing/2014/main" id="{76D8A4E0-6EAE-42DA-B92C-C2D0D5C08B70}"/>
                </a:ext>
              </a:extLst>
            </p:cNvPr>
            <p:cNvSpPr>
              <a:spLocks/>
            </p:cNvSpPr>
            <p:nvPr userDrawn="1"/>
          </p:nvSpPr>
          <p:spPr bwMode="hidden">
            <a:xfrm>
              <a:off x="3599" y="2477"/>
              <a:ext cx="186" cy="120"/>
            </a:xfrm>
            <a:custGeom>
              <a:avLst/>
              <a:gdLst>
                <a:gd name="T0" fmla="*/ 185 w 185"/>
                <a:gd name="T1" fmla="*/ 0 h 120"/>
                <a:gd name="T2" fmla="*/ 185 w 185"/>
                <a:gd name="T3" fmla="*/ 6 h 120"/>
                <a:gd name="T4" fmla="*/ 185 w 185"/>
                <a:gd name="T5" fmla="*/ 18 h 120"/>
                <a:gd name="T6" fmla="*/ 185 w 185"/>
                <a:gd name="T7" fmla="*/ 36 h 120"/>
                <a:gd name="T8" fmla="*/ 179 w 185"/>
                <a:gd name="T9" fmla="*/ 54 h 120"/>
                <a:gd name="T10" fmla="*/ 161 w 185"/>
                <a:gd name="T11" fmla="*/ 72 h 120"/>
                <a:gd name="T12" fmla="*/ 137 w 185"/>
                <a:gd name="T13" fmla="*/ 96 h 120"/>
                <a:gd name="T14" fmla="*/ 101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5 w 185"/>
                <a:gd name="T29" fmla="*/ 0 h 120"/>
                <a:gd name="T30" fmla="*/ 185 w 185"/>
                <a:gd name="T3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28" name="Freeform 8">
              <a:extLst>
                <a:ext uri="{FF2B5EF4-FFF2-40B4-BE49-F238E27FC236}">
                  <a16:creationId xmlns:a16="http://schemas.microsoft.com/office/drawing/2014/main" id="{ADD4D728-46B0-4110-A0E9-69D9A2C64208}"/>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29" name="Freeform 9">
              <a:extLst>
                <a:ext uri="{FF2B5EF4-FFF2-40B4-BE49-F238E27FC236}">
                  <a16:creationId xmlns:a16="http://schemas.microsoft.com/office/drawing/2014/main" id="{4DDD5248-5C3C-4405-9FF2-DAB24BA20862}"/>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7 w 526"/>
                <a:gd name="T17" fmla="*/ 179 h 275"/>
                <a:gd name="T18" fmla="*/ 209 w 526"/>
                <a:gd name="T19" fmla="*/ 143 h 275"/>
                <a:gd name="T20" fmla="*/ 251 w 526"/>
                <a:gd name="T21" fmla="*/ 120 h 275"/>
                <a:gd name="T22" fmla="*/ 299 w 526"/>
                <a:gd name="T23" fmla="*/ 96 h 275"/>
                <a:gd name="T24" fmla="*/ 394 w 526"/>
                <a:gd name="T25" fmla="*/ 48 h 275"/>
                <a:gd name="T26" fmla="*/ 442 w 526"/>
                <a:gd name="T27" fmla="*/ 30 h 275"/>
                <a:gd name="T28" fmla="*/ 478 w 526"/>
                <a:gd name="T29" fmla="*/ 12 h 275"/>
                <a:gd name="T30" fmla="*/ 502 w 526"/>
                <a:gd name="T31" fmla="*/ 6 h 275"/>
                <a:gd name="T32" fmla="*/ 520 w 526"/>
                <a:gd name="T33" fmla="*/ 0 h 275"/>
                <a:gd name="T34" fmla="*/ 526 w 526"/>
                <a:gd name="T35" fmla="*/ 0 h 275"/>
                <a:gd name="T36" fmla="*/ 520 w 526"/>
                <a:gd name="T37" fmla="*/ 6 h 275"/>
                <a:gd name="T38" fmla="*/ 508 w 526"/>
                <a:gd name="T39" fmla="*/ 12 h 275"/>
                <a:gd name="T40" fmla="*/ 484 w 526"/>
                <a:gd name="T41" fmla="*/ 24 h 275"/>
                <a:gd name="T42" fmla="*/ 460 w 526"/>
                <a:gd name="T43" fmla="*/ 42 h 275"/>
                <a:gd name="T44" fmla="*/ 436 w 526"/>
                <a:gd name="T45" fmla="*/ 54 h 275"/>
                <a:gd name="T46" fmla="*/ 394 w 526"/>
                <a:gd name="T47" fmla="*/ 78 h 275"/>
                <a:gd name="T48" fmla="*/ 340 w 526"/>
                <a:gd name="T49" fmla="*/ 108 h 275"/>
                <a:gd name="T50" fmla="*/ 275 w 526"/>
                <a:gd name="T51" fmla="*/ 143 h 275"/>
                <a:gd name="T52" fmla="*/ 131 w 526"/>
                <a:gd name="T53" fmla="*/ 221 h 275"/>
                <a:gd name="T54" fmla="*/ 65 w 526"/>
                <a:gd name="T55" fmla="*/ 251 h 275"/>
                <a:gd name="T56" fmla="*/ 0 w 526"/>
                <a:gd name="T57" fmla="*/ 275 h 275"/>
                <a:gd name="T58" fmla="*/ 0 w 526"/>
                <a:gd name="T59"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0" name="Freeform 10">
              <a:extLst>
                <a:ext uri="{FF2B5EF4-FFF2-40B4-BE49-F238E27FC236}">
                  <a16:creationId xmlns:a16="http://schemas.microsoft.com/office/drawing/2014/main" id="{ABBFE138-0763-4E57-92C4-AB0D20C53B9A}"/>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0 w 718"/>
                <a:gd name="T17" fmla="*/ 228 h 306"/>
                <a:gd name="T18" fmla="*/ 126 w 718"/>
                <a:gd name="T19" fmla="*/ 228 h 306"/>
                <a:gd name="T20" fmla="*/ 144 w 718"/>
                <a:gd name="T21" fmla="*/ 222 h 306"/>
                <a:gd name="T22" fmla="*/ 168 w 718"/>
                <a:gd name="T23" fmla="*/ 216 h 306"/>
                <a:gd name="T24" fmla="*/ 198 w 718"/>
                <a:gd name="T25" fmla="*/ 204 h 306"/>
                <a:gd name="T26" fmla="*/ 275 w 718"/>
                <a:gd name="T27" fmla="*/ 180 h 306"/>
                <a:gd name="T28" fmla="*/ 371 w 718"/>
                <a:gd name="T29" fmla="*/ 156 h 306"/>
                <a:gd name="T30" fmla="*/ 461 w 718"/>
                <a:gd name="T31" fmla="*/ 126 h 306"/>
                <a:gd name="T32" fmla="*/ 544 w 718"/>
                <a:gd name="T33" fmla="*/ 102 h 306"/>
                <a:gd name="T34" fmla="*/ 574 w 718"/>
                <a:gd name="T35" fmla="*/ 90 h 306"/>
                <a:gd name="T36" fmla="*/ 604 w 718"/>
                <a:gd name="T37" fmla="*/ 84 h 306"/>
                <a:gd name="T38" fmla="*/ 622 w 718"/>
                <a:gd name="T39" fmla="*/ 78 h 306"/>
                <a:gd name="T40" fmla="*/ 628 w 718"/>
                <a:gd name="T41" fmla="*/ 72 h 306"/>
                <a:gd name="T42" fmla="*/ 634 w 718"/>
                <a:gd name="T43" fmla="*/ 66 h 306"/>
                <a:gd name="T44" fmla="*/ 652 w 718"/>
                <a:gd name="T45" fmla="*/ 60 h 306"/>
                <a:gd name="T46" fmla="*/ 694 w 718"/>
                <a:gd name="T47" fmla="*/ 30 h 306"/>
                <a:gd name="T48" fmla="*/ 712 w 718"/>
                <a:gd name="T49" fmla="*/ 18 h 306"/>
                <a:gd name="T50" fmla="*/ 718 w 718"/>
                <a:gd name="T51" fmla="*/ 6 h 306"/>
                <a:gd name="T52" fmla="*/ 712 w 718"/>
                <a:gd name="T53" fmla="*/ 0 h 306"/>
                <a:gd name="T54" fmla="*/ 688 w 718"/>
                <a:gd name="T55" fmla="*/ 0 h 306"/>
                <a:gd name="T56" fmla="*/ 628 w 718"/>
                <a:gd name="T57" fmla="*/ 0 h 306"/>
                <a:gd name="T58" fmla="*/ 580 w 718"/>
                <a:gd name="T59" fmla="*/ 0 h 306"/>
                <a:gd name="T60" fmla="*/ 544 w 718"/>
                <a:gd name="T61" fmla="*/ 0 h 306"/>
                <a:gd name="T62" fmla="*/ 514 w 718"/>
                <a:gd name="T63" fmla="*/ 18 h 306"/>
                <a:gd name="T64" fmla="*/ 485 w 718"/>
                <a:gd name="T65" fmla="*/ 42 h 306"/>
                <a:gd name="T66" fmla="*/ 467 w 718"/>
                <a:gd name="T67" fmla="*/ 54 h 306"/>
                <a:gd name="T68" fmla="*/ 449 w 718"/>
                <a:gd name="T69" fmla="*/ 60 h 306"/>
                <a:gd name="T70" fmla="*/ 425 w 718"/>
                <a:gd name="T71" fmla="*/ 60 h 306"/>
                <a:gd name="T72" fmla="*/ 389 w 718"/>
                <a:gd name="T73" fmla="*/ 66 h 306"/>
                <a:gd name="T74" fmla="*/ 347 w 718"/>
                <a:gd name="T75" fmla="*/ 84 h 306"/>
                <a:gd name="T76" fmla="*/ 311 w 718"/>
                <a:gd name="T77" fmla="*/ 108 h 306"/>
                <a:gd name="T78" fmla="*/ 287 w 718"/>
                <a:gd name="T79" fmla="*/ 126 h 306"/>
                <a:gd name="T80" fmla="*/ 275 w 718"/>
                <a:gd name="T81" fmla="*/ 132 h 306"/>
                <a:gd name="T82" fmla="*/ 257 w 718"/>
                <a:gd name="T83" fmla="*/ 138 h 306"/>
                <a:gd name="T84" fmla="*/ 221 w 718"/>
                <a:gd name="T85" fmla="*/ 138 h 306"/>
                <a:gd name="T86" fmla="*/ 186 w 718"/>
                <a:gd name="T87" fmla="*/ 138 h 306"/>
                <a:gd name="T88" fmla="*/ 180 w 718"/>
                <a:gd name="T89" fmla="*/ 138 h 306"/>
                <a:gd name="T90" fmla="*/ 174 w 718"/>
                <a:gd name="T91" fmla="*/ 138 h 306"/>
                <a:gd name="T92" fmla="*/ 114 w 718"/>
                <a:gd name="T93" fmla="*/ 162 h 306"/>
                <a:gd name="T94" fmla="*/ 48 w 718"/>
                <a:gd name="T95" fmla="*/ 216 h 306"/>
                <a:gd name="T96" fmla="*/ 48 w 718"/>
                <a:gd name="T97" fmla="*/ 21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1" name="Freeform 11">
              <a:extLst>
                <a:ext uri="{FF2B5EF4-FFF2-40B4-BE49-F238E27FC236}">
                  <a16:creationId xmlns:a16="http://schemas.microsoft.com/office/drawing/2014/main" id="{1C0CF4E4-5BBF-460D-8851-4851803472A3}"/>
                </a:ext>
              </a:extLst>
            </p:cNvPr>
            <p:cNvSpPr>
              <a:spLocks/>
            </p:cNvSpPr>
            <p:nvPr userDrawn="1"/>
          </p:nvSpPr>
          <p:spPr bwMode="hidden">
            <a:xfrm>
              <a:off x="3358" y="1890"/>
              <a:ext cx="2400" cy="881"/>
            </a:xfrm>
            <a:custGeom>
              <a:avLst/>
              <a:gdLst>
                <a:gd name="T0" fmla="*/ 2231 w 2392"/>
                <a:gd name="T1" fmla="*/ 54 h 881"/>
                <a:gd name="T2" fmla="*/ 2189 w 2392"/>
                <a:gd name="T3" fmla="*/ 54 h 881"/>
                <a:gd name="T4" fmla="*/ 2147 w 2392"/>
                <a:gd name="T5" fmla="*/ 66 h 881"/>
                <a:gd name="T6" fmla="*/ 2021 w 2392"/>
                <a:gd name="T7" fmla="*/ 101 h 881"/>
                <a:gd name="T8" fmla="*/ 1956 w 2392"/>
                <a:gd name="T9" fmla="*/ 119 h 881"/>
                <a:gd name="T10" fmla="*/ 1860 w 2392"/>
                <a:gd name="T11" fmla="*/ 167 h 881"/>
                <a:gd name="T12" fmla="*/ 1836 w 2392"/>
                <a:gd name="T13" fmla="*/ 245 h 881"/>
                <a:gd name="T14" fmla="*/ 1842 w 2392"/>
                <a:gd name="T15" fmla="*/ 305 h 881"/>
                <a:gd name="T16" fmla="*/ 1758 w 2392"/>
                <a:gd name="T17" fmla="*/ 317 h 881"/>
                <a:gd name="T18" fmla="*/ 1597 w 2392"/>
                <a:gd name="T19" fmla="*/ 263 h 881"/>
                <a:gd name="T20" fmla="*/ 1507 w 2392"/>
                <a:gd name="T21" fmla="*/ 257 h 881"/>
                <a:gd name="T22" fmla="*/ 1399 w 2392"/>
                <a:gd name="T23" fmla="*/ 311 h 881"/>
                <a:gd name="T24" fmla="*/ 1334 w 2392"/>
                <a:gd name="T25" fmla="*/ 353 h 881"/>
                <a:gd name="T26" fmla="*/ 1310 w 2392"/>
                <a:gd name="T27" fmla="*/ 359 h 881"/>
                <a:gd name="T28" fmla="*/ 1214 w 2392"/>
                <a:gd name="T29" fmla="*/ 371 h 881"/>
                <a:gd name="T30" fmla="*/ 1160 w 2392"/>
                <a:gd name="T31" fmla="*/ 365 h 881"/>
                <a:gd name="T32" fmla="*/ 1053 w 2392"/>
                <a:gd name="T33" fmla="*/ 371 h 881"/>
                <a:gd name="T34" fmla="*/ 957 w 2392"/>
                <a:gd name="T35" fmla="*/ 383 h 881"/>
                <a:gd name="T36" fmla="*/ 921 w 2392"/>
                <a:gd name="T37" fmla="*/ 401 h 881"/>
                <a:gd name="T38" fmla="*/ 819 w 2392"/>
                <a:gd name="T39" fmla="*/ 419 h 881"/>
                <a:gd name="T40" fmla="*/ 778 w 2392"/>
                <a:gd name="T41" fmla="*/ 419 h 881"/>
                <a:gd name="T42" fmla="*/ 664 w 2392"/>
                <a:gd name="T43" fmla="*/ 437 h 881"/>
                <a:gd name="T44" fmla="*/ 598 w 2392"/>
                <a:gd name="T45" fmla="*/ 473 h 881"/>
                <a:gd name="T46" fmla="*/ 503 w 2392"/>
                <a:gd name="T47" fmla="*/ 467 h 881"/>
                <a:gd name="T48" fmla="*/ 431 w 2392"/>
                <a:gd name="T49" fmla="*/ 491 h 881"/>
                <a:gd name="T50" fmla="*/ 413 w 2392"/>
                <a:gd name="T51" fmla="*/ 539 h 881"/>
                <a:gd name="T52" fmla="*/ 347 w 2392"/>
                <a:gd name="T53" fmla="*/ 569 h 881"/>
                <a:gd name="T54" fmla="*/ 222 w 2392"/>
                <a:gd name="T55" fmla="*/ 599 h 881"/>
                <a:gd name="T56" fmla="*/ 138 w 2392"/>
                <a:gd name="T57" fmla="*/ 647 h 881"/>
                <a:gd name="T58" fmla="*/ 108 w 2392"/>
                <a:gd name="T59" fmla="*/ 659 h 881"/>
                <a:gd name="T60" fmla="*/ 0 w 2392"/>
                <a:gd name="T61" fmla="*/ 671 h 881"/>
                <a:gd name="T62" fmla="*/ 84 w 2392"/>
                <a:gd name="T63" fmla="*/ 695 h 881"/>
                <a:gd name="T64" fmla="*/ 263 w 2392"/>
                <a:gd name="T65" fmla="*/ 653 h 881"/>
                <a:gd name="T66" fmla="*/ 473 w 2392"/>
                <a:gd name="T67" fmla="*/ 569 h 881"/>
                <a:gd name="T68" fmla="*/ 568 w 2392"/>
                <a:gd name="T69" fmla="*/ 521 h 881"/>
                <a:gd name="T70" fmla="*/ 646 w 2392"/>
                <a:gd name="T71" fmla="*/ 515 h 881"/>
                <a:gd name="T72" fmla="*/ 873 w 2392"/>
                <a:gd name="T73" fmla="*/ 461 h 881"/>
                <a:gd name="T74" fmla="*/ 1148 w 2392"/>
                <a:gd name="T75" fmla="*/ 425 h 881"/>
                <a:gd name="T76" fmla="*/ 1292 w 2392"/>
                <a:gd name="T77" fmla="*/ 461 h 881"/>
                <a:gd name="T78" fmla="*/ 1417 w 2392"/>
                <a:gd name="T79" fmla="*/ 533 h 881"/>
                <a:gd name="T80" fmla="*/ 1435 w 2392"/>
                <a:gd name="T81" fmla="*/ 617 h 881"/>
                <a:gd name="T82" fmla="*/ 1376 w 2392"/>
                <a:gd name="T83" fmla="*/ 653 h 881"/>
                <a:gd name="T84" fmla="*/ 1226 w 2392"/>
                <a:gd name="T85" fmla="*/ 701 h 881"/>
                <a:gd name="T86" fmla="*/ 1112 w 2392"/>
                <a:gd name="T87" fmla="*/ 755 h 881"/>
                <a:gd name="T88" fmla="*/ 1065 w 2392"/>
                <a:gd name="T89" fmla="*/ 809 h 881"/>
                <a:gd name="T90" fmla="*/ 1077 w 2392"/>
                <a:gd name="T91" fmla="*/ 869 h 881"/>
                <a:gd name="T92" fmla="*/ 1106 w 2392"/>
                <a:gd name="T93" fmla="*/ 881 h 881"/>
                <a:gd name="T94" fmla="*/ 1208 w 2392"/>
                <a:gd name="T95" fmla="*/ 869 h 881"/>
                <a:gd name="T96" fmla="*/ 1388 w 2392"/>
                <a:gd name="T97" fmla="*/ 857 h 881"/>
                <a:gd name="T98" fmla="*/ 1441 w 2392"/>
                <a:gd name="T99" fmla="*/ 851 h 881"/>
                <a:gd name="T100" fmla="*/ 1483 w 2392"/>
                <a:gd name="T101" fmla="*/ 833 h 881"/>
                <a:gd name="T102" fmla="*/ 1675 w 2392"/>
                <a:gd name="T103" fmla="*/ 743 h 881"/>
                <a:gd name="T104" fmla="*/ 1806 w 2392"/>
                <a:gd name="T105" fmla="*/ 689 h 881"/>
                <a:gd name="T106" fmla="*/ 1884 w 2392"/>
                <a:gd name="T107" fmla="*/ 581 h 881"/>
                <a:gd name="T108" fmla="*/ 2039 w 2392"/>
                <a:gd name="T109" fmla="*/ 389 h 881"/>
                <a:gd name="T110" fmla="*/ 2207 w 2392"/>
                <a:gd name="T111" fmla="*/ 269 h 881"/>
                <a:gd name="T112" fmla="*/ 2249 w 2392"/>
                <a:gd name="T113" fmla="*/ 239 h 881"/>
                <a:gd name="T114" fmla="*/ 2392 w 2392"/>
                <a:gd name="T115" fmla="*/ 0 h 881"/>
                <a:gd name="T116" fmla="*/ 2302 w 2392"/>
                <a:gd name="T117" fmla="*/ 36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2" name="Freeform 12">
              <a:extLst>
                <a:ext uri="{FF2B5EF4-FFF2-40B4-BE49-F238E27FC236}">
                  <a16:creationId xmlns:a16="http://schemas.microsoft.com/office/drawing/2014/main" id="{91C6697A-0CAD-41AC-AD52-7F1BACD9B0A3}"/>
                </a:ext>
              </a:extLst>
            </p:cNvPr>
            <p:cNvSpPr>
              <a:spLocks/>
            </p:cNvSpPr>
            <p:nvPr userDrawn="1"/>
          </p:nvSpPr>
          <p:spPr bwMode="hidden">
            <a:xfrm>
              <a:off x="3839" y="1854"/>
              <a:ext cx="577" cy="258"/>
            </a:xfrm>
            <a:custGeom>
              <a:avLst/>
              <a:gdLst>
                <a:gd name="T0" fmla="*/ 30 w 550"/>
                <a:gd name="T1" fmla="*/ 245 h 257"/>
                <a:gd name="T2" fmla="*/ 18 w 550"/>
                <a:gd name="T3" fmla="*/ 251 h 257"/>
                <a:gd name="T4" fmla="*/ 6 w 550"/>
                <a:gd name="T5" fmla="*/ 257 h 257"/>
                <a:gd name="T6" fmla="*/ 0 w 550"/>
                <a:gd name="T7" fmla="*/ 257 h 257"/>
                <a:gd name="T8" fmla="*/ 305 w 550"/>
                <a:gd name="T9" fmla="*/ 113 h 257"/>
                <a:gd name="T10" fmla="*/ 520 w 550"/>
                <a:gd name="T11" fmla="*/ 0 h 257"/>
                <a:gd name="T12" fmla="*/ 526 w 550"/>
                <a:gd name="T13" fmla="*/ 6 h 257"/>
                <a:gd name="T14" fmla="*/ 544 w 550"/>
                <a:gd name="T15" fmla="*/ 18 h 257"/>
                <a:gd name="T16" fmla="*/ 550 w 550"/>
                <a:gd name="T17" fmla="*/ 24 h 257"/>
                <a:gd name="T18" fmla="*/ 550 w 550"/>
                <a:gd name="T19" fmla="*/ 36 h 257"/>
                <a:gd name="T20" fmla="*/ 544 w 550"/>
                <a:gd name="T21" fmla="*/ 42 h 257"/>
                <a:gd name="T22" fmla="*/ 526 w 550"/>
                <a:gd name="T23" fmla="*/ 54 h 257"/>
                <a:gd name="T24" fmla="*/ 514 w 550"/>
                <a:gd name="T25" fmla="*/ 60 h 257"/>
                <a:gd name="T26" fmla="*/ 502 w 550"/>
                <a:gd name="T27" fmla="*/ 66 h 257"/>
                <a:gd name="T28" fmla="*/ 448 w 550"/>
                <a:gd name="T29" fmla="*/ 84 h 257"/>
                <a:gd name="T30" fmla="*/ 382 w 550"/>
                <a:gd name="T31" fmla="*/ 113 h 257"/>
                <a:gd name="T32" fmla="*/ 305 w 550"/>
                <a:gd name="T33" fmla="*/ 143 h 257"/>
                <a:gd name="T34" fmla="*/ 227 w 550"/>
                <a:gd name="T35" fmla="*/ 173 h 257"/>
                <a:gd name="T36" fmla="*/ 149 w 550"/>
                <a:gd name="T37" fmla="*/ 203 h 257"/>
                <a:gd name="T38" fmla="*/ 83 w 550"/>
                <a:gd name="T39" fmla="*/ 227 h 257"/>
                <a:gd name="T40" fmla="*/ 30 w 550"/>
                <a:gd name="T41" fmla="*/ 245 h 257"/>
                <a:gd name="T42" fmla="*/ 30 w 550"/>
                <a:gd name="T43" fmla="*/ 245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3" name="Freeform 13">
              <a:extLst>
                <a:ext uri="{FF2B5EF4-FFF2-40B4-BE49-F238E27FC236}">
                  <a16:creationId xmlns:a16="http://schemas.microsoft.com/office/drawing/2014/main" id="{1A2EB02C-4414-40B2-9601-685D1C3A8603}"/>
                </a:ext>
              </a:extLst>
            </p:cNvPr>
            <p:cNvSpPr>
              <a:spLocks/>
            </p:cNvSpPr>
            <p:nvPr userDrawn="1"/>
          </p:nvSpPr>
          <p:spPr bwMode="hidden">
            <a:xfrm>
              <a:off x="5327" y="1642"/>
              <a:ext cx="5" cy="1"/>
            </a:xfrm>
            <a:custGeom>
              <a:avLst/>
              <a:gdLst>
                <a:gd name="T0" fmla="*/ 0 w 5"/>
                <a:gd name="T1" fmla="*/ 5 w 5"/>
                <a:gd name="T2" fmla="*/ 0 w 5"/>
                <a:gd name="T3" fmla="*/ 0 w 5"/>
              </a:gdLst>
              <a:ahLst/>
              <a:cxnLst>
                <a:cxn ang="0">
                  <a:pos x="T0" y="0"/>
                </a:cxn>
                <a:cxn ang="0">
                  <a:pos x="T1" y="0"/>
                </a:cxn>
                <a:cxn ang="0">
                  <a:pos x="T2" y="0"/>
                </a:cxn>
                <a:cxn ang="0">
                  <a:pos x="T3" y="0"/>
                </a:cxn>
              </a:cxnLst>
              <a:rect l="0" t="0" r="r" b="b"/>
              <a:pathLst>
                <a:path w="5">
                  <a:moveTo>
                    <a:pt x="0" y="0"/>
                  </a:moveTo>
                  <a:lnTo>
                    <a:pt x="5" y="0"/>
                  </a:lnTo>
                  <a:lnTo>
                    <a:pt x="0"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4" name="Freeform 14">
              <a:extLst>
                <a:ext uri="{FF2B5EF4-FFF2-40B4-BE49-F238E27FC236}">
                  <a16:creationId xmlns:a16="http://schemas.microsoft.com/office/drawing/2014/main" id="{04EF8C2B-F8C8-42A6-803F-8C6745B6CC5C}"/>
                </a:ext>
              </a:extLst>
            </p:cNvPr>
            <p:cNvSpPr>
              <a:spLocks/>
            </p:cNvSpPr>
            <p:nvPr userDrawn="1"/>
          </p:nvSpPr>
          <p:spPr bwMode="hidden">
            <a:xfrm>
              <a:off x="3839" y="1728"/>
              <a:ext cx="716" cy="383"/>
            </a:xfrm>
            <a:custGeom>
              <a:avLst/>
              <a:gdLst>
                <a:gd name="T0" fmla="*/ 659 w 716"/>
                <a:gd name="T1" fmla="*/ 6 h 383"/>
                <a:gd name="T2" fmla="*/ 588 w 716"/>
                <a:gd name="T3" fmla="*/ 42 h 383"/>
                <a:gd name="T4" fmla="*/ 515 w 716"/>
                <a:gd name="T5" fmla="*/ 84 h 383"/>
                <a:gd name="T6" fmla="*/ 509 w 716"/>
                <a:gd name="T7" fmla="*/ 90 h 383"/>
                <a:gd name="T8" fmla="*/ 485 w 716"/>
                <a:gd name="T9" fmla="*/ 102 h 383"/>
                <a:gd name="T10" fmla="*/ 455 w 716"/>
                <a:gd name="T11" fmla="*/ 120 h 383"/>
                <a:gd name="T12" fmla="*/ 425 w 716"/>
                <a:gd name="T13" fmla="*/ 138 h 383"/>
                <a:gd name="T14" fmla="*/ 371 w 716"/>
                <a:gd name="T15" fmla="*/ 168 h 383"/>
                <a:gd name="T16" fmla="*/ 306 w 716"/>
                <a:gd name="T17" fmla="*/ 198 h 383"/>
                <a:gd name="T18" fmla="*/ 186 w 716"/>
                <a:gd name="T19" fmla="*/ 251 h 383"/>
                <a:gd name="T20" fmla="*/ 131 w 716"/>
                <a:gd name="T21" fmla="*/ 269 h 383"/>
                <a:gd name="T22" fmla="*/ 89 w 716"/>
                <a:gd name="T23" fmla="*/ 287 h 383"/>
                <a:gd name="T24" fmla="*/ 53 w 716"/>
                <a:gd name="T25" fmla="*/ 305 h 383"/>
                <a:gd name="T26" fmla="*/ 36 w 716"/>
                <a:gd name="T27" fmla="*/ 311 h 383"/>
                <a:gd name="T28" fmla="*/ 12 w 716"/>
                <a:gd name="T29" fmla="*/ 329 h 383"/>
                <a:gd name="T30" fmla="*/ 0 w 716"/>
                <a:gd name="T31" fmla="*/ 353 h 383"/>
                <a:gd name="T32" fmla="*/ 0 w 716"/>
                <a:gd name="T33" fmla="*/ 371 h 383"/>
                <a:gd name="T34" fmla="*/ 0 w 716"/>
                <a:gd name="T35" fmla="*/ 383 h 383"/>
                <a:gd name="T36" fmla="*/ 0 w 716"/>
                <a:gd name="T37" fmla="*/ 383 h 383"/>
                <a:gd name="T38" fmla="*/ 12 w 716"/>
                <a:gd name="T39" fmla="*/ 371 h 383"/>
                <a:gd name="T40" fmla="*/ 30 w 716"/>
                <a:gd name="T41" fmla="*/ 353 h 383"/>
                <a:gd name="T42" fmla="*/ 53 w 716"/>
                <a:gd name="T43" fmla="*/ 335 h 383"/>
                <a:gd name="T44" fmla="*/ 77 w 716"/>
                <a:gd name="T45" fmla="*/ 317 h 383"/>
                <a:gd name="T46" fmla="*/ 101 w 716"/>
                <a:gd name="T47" fmla="*/ 311 h 383"/>
                <a:gd name="T48" fmla="*/ 131 w 716"/>
                <a:gd name="T49" fmla="*/ 299 h 383"/>
                <a:gd name="T50" fmla="*/ 204 w 716"/>
                <a:gd name="T51" fmla="*/ 269 h 383"/>
                <a:gd name="T52" fmla="*/ 240 w 716"/>
                <a:gd name="T53" fmla="*/ 251 h 383"/>
                <a:gd name="T54" fmla="*/ 270 w 716"/>
                <a:gd name="T55" fmla="*/ 239 h 383"/>
                <a:gd name="T56" fmla="*/ 294 w 716"/>
                <a:gd name="T57" fmla="*/ 228 h 383"/>
                <a:gd name="T58" fmla="*/ 312 w 716"/>
                <a:gd name="T59" fmla="*/ 222 h 383"/>
                <a:gd name="T60" fmla="*/ 330 w 716"/>
                <a:gd name="T61" fmla="*/ 210 h 383"/>
                <a:gd name="T62" fmla="*/ 365 w 716"/>
                <a:gd name="T63" fmla="*/ 186 h 383"/>
                <a:gd name="T64" fmla="*/ 419 w 716"/>
                <a:gd name="T65" fmla="*/ 156 h 383"/>
                <a:gd name="T66" fmla="*/ 473 w 716"/>
                <a:gd name="T67" fmla="*/ 120 h 383"/>
                <a:gd name="T68" fmla="*/ 527 w 716"/>
                <a:gd name="T69" fmla="*/ 90 h 383"/>
                <a:gd name="T70" fmla="*/ 576 w 716"/>
                <a:gd name="T71" fmla="*/ 60 h 383"/>
                <a:gd name="T72" fmla="*/ 612 w 716"/>
                <a:gd name="T73" fmla="*/ 42 h 383"/>
                <a:gd name="T74" fmla="*/ 629 w 716"/>
                <a:gd name="T75" fmla="*/ 36 h 383"/>
                <a:gd name="T76" fmla="*/ 647 w 716"/>
                <a:gd name="T77" fmla="*/ 30 h 383"/>
                <a:gd name="T78" fmla="*/ 677 w 716"/>
                <a:gd name="T79" fmla="*/ 18 h 383"/>
                <a:gd name="T80" fmla="*/ 701 w 716"/>
                <a:gd name="T81" fmla="*/ 6 h 383"/>
                <a:gd name="T82" fmla="*/ 713 w 716"/>
                <a:gd name="T83" fmla="*/ 0 h 383"/>
                <a:gd name="T84" fmla="*/ 713 w 716"/>
                <a:gd name="T85" fmla="*/ 0 h 383"/>
                <a:gd name="T86" fmla="*/ 659 w 716"/>
                <a:gd name="T87" fmla="*/ 6 h 383"/>
                <a:gd name="T88" fmla="*/ 716 w 716"/>
                <a:gd name="T89" fmla="*/ 63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5" name="Freeform 15">
              <a:extLst>
                <a:ext uri="{FF2B5EF4-FFF2-40B4-BE49-F238E27FC236}">
                  <a16:creationId xmlns:a16="http://schemas.microsoft.com/office/drawing/2014/main" id="{F938E9F4-4343-4460-A25A-EB690AEE9B53}"/>
                </a:ext>
              </a:extLst>
            </p:cNvPr>
            <p:cNvSpPr>
              <a:spLocks/>
            </p:cNvSpPr>
            <p:nvPr userDrawn="1"/>
          </p:nvSpPr>
          <p:spPr bwMode="hidden">
            <a:xfrm>
              <a:off x="3453" y="2271"/>
              <a:ext cx="318" cy="225"/>
            </a:xfrm>
            <a:custGeom>
              <a:avLst/>
              <a:gdLst>
                <a:gd name="T0" fmla="*/ 6 w 318"/>
                <a:gd name="T1" fmla="*/ 225 h 225"/>
                <a:gd name="T2" fmla="*/ 0 w 318"/>
                <a:gd name="T3" fmla="*/ 195 h 225"/>
                <a:gd name="T4" fmla="*/ 315 w 318"/>
                <a:gd name="T5" fmla="*/ 0 h 225"/>
                <a:gd name="T6" fmla="*/ 303 w 318"/>
                <a:gd name="T7" fmla="*/ 27 h 225"/>
                <a:gd name="T8" fmla="*/ 318 w 318"/>
                <a:gd name="T9" fmla="*/ 42 h 225"/>
              </a:gdLst>
              <a:ahLst/>
              <a:cxnLst>
                <a:cxn ang="0">
                  <a:pos x="T0" y="T1"/>
                </a:cxn>
                <a:cxn ang="0">
                  <a:pos x="T2" y="T3"/>
                </a:cxn>
                <a:cxn ang="0">
                  <a:pos x="T4" y="T5"/>
                </a:cxn>
                <a:cxn ang="0">
                  <a:pos x="T6" y="T7"/>
                </a:cxn>
                <a:cxn ang="0">
                  <a:pos x="T8" y="T9"/>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6" name="Freeform 16">
              <a:extLst>
                <a:ext uri="{FF2B5EF4-FFF2-40B4-BE49-F238E27FC236}">
                  <a16:creationId xmlns:a16="http://schemas.microsoft.com/office/drawing/2014/main" id="{907A261A-AD8D-4821-B822-4F40EAD78D56}"/>
                </a:ext>
              </a:extLst>
            </p:cNvPr>
            <p:cNvSpPr>
              <a:spLocks/>
            </p:cNvSpPr>
            <p:nvPr userDrawn="1"/>
          </p:nvSpPr>
          <p:spPr bwMode="hidden">
            <a:xfrm>
              <a:off x="0" y="2658"/>
              <a:ext cx="2595" cy="933"/>
            </a:xfrm>
            <a:custGeom>
              <a:avLst/>
              <a:gdLst>
                <a:gd name="T0" fmla="*/ 1050 w 2595"/>
                <a:gd name="T1" fmla="*/ 657 h 933"/>
                <a:gd name="T2" fmla="*/ 1581 w 2595"/>
                <a:gd name="T3" fmla="*/ 690 h 933"/>
                <a:gd name="T4" fmla="*/ 1671 w 2595"/>
                <a:gd name="T5" fmla="*/ 723 h 933"/>
                <a:gd name="T6" fmla="*/ 1176 w 2595"/>
                <a:gd name="T7" fmla="*/ 621 h 933"/>
                <a:gd name="T8" fmla="*/ 1854 w 2595"/>
                <a:gd name="T9" fmla="*/ 567 h 933"/>
                <a:gd name="T10" fmla="*/ 1869 w 2595"/>
                <a:gd name="T11" fmla="*/ 612 h 933"/>
                <a:gd name="T12" fmla="*/ 2103 w 2595"/>
                <a:gd name="T13" fmla="*/ 861 h 933"/>
                <a:gd name="T14" fmla="*/ 1883 w 2595"/>
                <a:gd name="T15" fmla="*/ 520 h 933"/>
                <a:gd name="T16" fmla="*/ 1842 w 2595"/>
                <a:gd name="T17" fmla="*/ 490 h 933"/>
                <a:gd name="T18" fmla="*/ 1770 w 2595"/>
                <a:gd name="T19" fmla="*/ 466 h 933"/>
                <a:gd name="T20" fmla="*/ 1740 w 2595"/>
                <a:gd name="T21" fmla="*/ 448 h 933"/>
                <a:gd name="T22" fmla="*/ 1758 w 2595"/>
                <a:gd name="T23" fmla="*/ 436 h 933"/>
                <a:gd name="T24" fmla="*/ 1830 w 2595"/>
                <a:gd name="T25" fmla="*/ 430 h 933"/>
                <a:gd name="T26" fmla="*/ 1877 w 2595"/>
                <a:gd name="T27" fmla="*/ 424 h 933"/>
                <a:gd name="T28" fmla="*/ 1955 w 2595"/>
                <a:gd name="T29" fmla="*/ 394 h 933"/>
                <a:gd name="T30" fmla="*/ 2052 w 2595"/>
                <a:gd name="T31" fmla="*/ 396 h 933"/>
                <a:gd name="T32" fmla="*/ 2253 w 2595"/>
                <a:gd name="T33" fmla="*/ 732 h 933"/>
                <a:gd name="T34" fmla="*/ 2415 w 2595"/>
                <a:gd name="T35" fmla="*/ 933 h 933"/>
                <a:gd name="T36" fmla="*/ 2397 w 2595"/>
                <a:gd name="T37" fmla="*/ 828 h 933"/>
                <a:gd name="T38" fmla="*/ 2088 w 2595"/>
                <a:gd name="T39" fmla="*/ 400 h 933"/>
                <a:gd name="T40" fmla="*/ 2046 w 2595"/>
                <a:gd name="T41" fmla="*/ 346 h 933"/>
                <a:gd name="T42" fmla="*/ 1997 w 2595"/>
                <a:gd name="T43" fmla="*/ 304 h 933"/>
                <a:gd name="T44" fmla="*/ 1967 w 2595"/>
                <a:gd name="T45" fmla="*/ 286 h 933"/>
                <a:gd name="T46" fmla="*/ 1973 w 2595"/>
                <a:gd name="T47" fmla="*/ 286 h 933"/>
                <a:gd name="T48" fmla="*/ 2009 w 2595"/>
                <a:gd name="T49" fmla="*/ 286 h 933"/>
                <a:gd name="T50" fmla="*/ 2082 w 2595"/>
                <a:gd name="T51" fmla="*/ 322 h 933"/>
                <a:gd name="T52" fmla="*/ 2199 w 2595"/>
                <a:gd name="T53" fmla="*/ 384 h 933"/>
                <a:gd name="T54" fmla="*/ 2394 w 2595"/>
                <a:gd name="T55" fmla="*/ 448 h 933"/>
                <a:gd name="T56" fmla="*/ 2595 w 2595"/>
                <a:gd name="T57" fmla="*/ 516 h 933"/>
                <a:gd name="T58" fmla="*/ 2388 w 2595"/>
                <a:gd name="T59" fmla="*/ 424 h 933"/>
                <a:gd name="T60" fmla="*/ 2219 w 2595"/>
                <a:gd name="T61" fmla="*/ 340 h 933"/>
                <a:gd name="T62" fmla="*/ 2052 w 2595"/>
                <a:gd name="T63" fmla="*/ 280 h 933"/>
                <a:gd name="T64" fmla="*/ 1955 w 2595"/>
                <a:gd name="T65" fmla="*/ 262 h 933"/>
                <a:gd name="T66" fmla="*/ 1877 w 2595"/>
                <a:gd name="T67" fmla="*/ 274 h 933"/>
                <a:gd name="T68" fmla="*/ 1752 w 2595"/>
                <a:gd name="T69" fmla="*/ 274 h 933"/>
                <a:gd name="T70" fmla="*/ 1661 w 2595"/>
                <a:gd name="T71" fmla="*/ 292 h 933"/>
                <a:gd name="T72" fmla="*/ 1607 w 2595"/>
                <a:gd name="T73" fmla="*/ 316 h 933"/>
                <a:gd name="T74" fmla="*/ 1589 w 2595"/>
                <a:gd name="T75" fmla="*/ 322 h 933"/>
                <a:gd name="T76" fmla="*/ 1409 w 2595"/>
                <a:gd name="T77" fmla="*/ 358 h 933"/>
                <a:gd name="T78" fmla="*/ 1152 w 2595"/>
                <a:gd name="T79" fmla="*/ 442 h 933"/>
                <a:gd name="T80" fmla="*/ 966 w 2595"/>
                <a:gd name="T81" fmla="*/ 460 h 933"/>
                <a:gd name="T82" fmla="*/ 870 w 2595"/>
                <a:gd name="T83" fmla="*/ 442 h 933"/>
                <a:gd name="T84" fmla="*/ 828 w 2595"/>
                <a:gd name="T85" fmla="*/ 430 h 933"/>
                <a:gd name="T86" fmla="*/ 743 w 2595"/>
                <a:gd name="T87" fmla="*/ 388 h 933"/>
                <a:gd name="T88" fmla="*/ 636 w 2595"/>
                <a:gd name="T89" fmla="*/ 334 h 933"/>
                <a:gd name="T90" fmla="*/ 467 w 2595"/>
                <a:gd name="T91" fmla="*/ 256 h 933"/>
                <a:gd name="T92" fmla="*/ 0 w 2595"/>
                <a:gd name="T93" fmla="*/ 0 h 933"/>
                <a:gd name="T94" fmla="*/ 585 w 2595"/>
                <a:gd name="T95" fmla="*/ 390 h 933"/>
                <a:gd name="T96" fmla="*/ 849 w 2595"/>
                <a:gd name="T97" fmla="*/ 543 h 933"/>
                <a:gd name="T98" fmla="*/ 897 w 2595"/>
                <a:gd name="T99" fmla="*/ 621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7" name="Freeform 17">
              <a:extLst>
                <a:ext uri="{FF2B5EF4-FFF2-40B4-BE49-F238E27FC236}">
                  <a16:creationId xmlns:a16="http://schemas.microsoft.com/office/drawing/2014/main" id="{DC7CFAC6-A758-4252-AEE4-EAB1C6A6187A}"/>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30738" name="Rectangle 18">
            <a:extLst>
              <a:ext uri="{FF2B5EF4-FFF2-40B4-BE49-F238E27FC236}">
                <a16:creationId xmlns:a16="http://schemas.microsoft.com/office/drawing/2014/main" id="{58EA2564-7145-4D44-862A-C29FF218556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30739" name="Rectangle 19">
            <a:extLst>
              <a:ext uri="{FF2B5EF4-FFF2-40B4-BE49-F238E27FC236}">
                <a16:creationId xmlns:a16="http://schemas.microsoft.com/office/drawing/2014/main" id="{159704E6-D19A-497C-A788-D1275008C0D4}"/>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mn-lt"/>
              </a:defRPr>
            </a:lvl1pPr>
          </a:lstStyle>
          <a:p>
            <a:endParaRPr lang="en-US" altLang="en-US"/>
          </a:p>
        </p:txBody>
      </p:sp>
      <p:sp>
        <p:nvSpPr>
          <p:cNvPr id="30740" name="Rectangle 20">
            <a:extLst>
              <a:ext uri="{FF2B5EF4-FFF2-40B4-BE49-F238E27FC236}">
                <a16:creationId xmlns:a16="http://schemas.microsoft.com/office/drawing/2014/main" id="{68881E1A-5F33-490E-9022-AC83646B5EE3}"/>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n-lt"/>
              </a:defRPr>
            </a:lvl1pPr>
          </a:lstStyle>
          <a:p>
            <a:endParaRPr lang="en-US" altLang="en-US"/>
          </a:p>
        </p:txBody>
      </p:sp>
      <p:sp>
        <p:nvSpPr>
          <p:cNvPr id="30741" name="Rectangle 21">
            <a:extLst>
              <a:ext uri="{FF2B5EF4-FFF2-40B4-BE49-F238E27FC236}">
                <a16:creationId xmlns:a16="http://schemas.microsoft.com/office/drawing/2014/main" id="{EDC530E1-151B-4CAC-9D65-2EA09D8117C5}"/>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mn-lt"/>
              </a:defRPr>
            </a:lvl1pPr>
          </a:lstStyle>
          <a:p>
            <a:fld id="{E4D09A95-FB21-4E02-95ED-2E745B0A892B}" type="slidenum">
              <a:rPr lang="en-US" altLang="en-US"/>
              <a:pPr/>
              <a:t>‹#›</a:t>
            </a:fld>
            <a:endParaRPr lang="en-US" altLang="en-US"/>
          </a:p>
        </p:txBody>
      </p:sp>
      <p:sp>
        <p:nvSpPr>
          <p:cNvPr id="30742" name="Rectangle 22">
            <a:extLst>
              <a:ext uri="{FF2B5EF4-FFF2-40B4-BE49-F238E27FC236}">
                <a16:creationId xmlns:a16="http://schemas.microsoft.com/office/drawing/2014/main" id="{C0073F55-061E-449D-A83E-826317E5C882}"/>
              </a:ext>
            </a:extLst>
          </p:cNvPr>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spd="slow">
    <p:cut thruBlk="1"/>
  </p:transition>
  <p:txStyles>
    <p:titleStyle>
      <a:lvl1pPr algn="ctr"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fontAlgn="base">
        <a:spcBef>
          <a:spcPct val="20000"/>
        </a:spcBef>
        <a:spcAft>
          <a:spcPct val="0"/>
        </a:spcAft>
        <a:buClr>
          <a:schemeClr val="hlink"/>
        </a:buClr>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46DC05F-4356-485A-8B2C-2FEBEF87EB97}"/>
              </a:ext>
            </a:extLst>
          </p:cNvPr>
          <p:cNvSpPr>
            <a:spLocks noGrp="1" noChangeArrowheads="1"/>
          </p:cNvSpPr>
          <p:nvPr>
            <p:ph type="ctrTitle"/>
          </p:nvPr>
        </p:nvSpPr>
        <p:spPr/>
        <p:txBody>
          <a:bodyPr>
            <a:spAutoFit/>
          </a:bodyPr>
          <a:lstStyle/>
          <a:p>
            <a:r>
              <a:rPr lang="en-US" altLang="en-US" dirty="0">
                <a:solidFill>
                  <a:srgbClr val="FFFFFF"/>
                </a:solidFill>
              </a:rPr>
              <a:t>The Gift Of </a:t>
            </a:r>
            <a:br>
              <a:rPr lang="en-US" altLang="en-US" dirty="0">
                <a:solidFill>
                  <a:srgbClr val="FFFFFF"/>
                </a:solidFill>
              </a:rPr>
            </a:br>
            <a:r>
              <a:rPr lang="en-US" altLang="en-US" dirty="0">
                <a:solidFill>
                  <a:srgbClr val="FFFFFF"/>
                </a:solidFill>
              </a:rPr>
              <a:t>The Holy Spirit</a:t>
            </a:r>
          </a:p>
        </p:txBody>
      </p:sp>
      <p:sp>
        <p:nvSpPr>
          <p:cNvPr id="2051" name="Rectangle 3">
            <a:extLst>
              <a:ext uri="{FF2B5EF4-FFF2-40B4-BE49-F238E27FC236}">
                <a16:creationId xmlns:a16="http://schemas.microsoft.com/office/drawing/2014/main" id="{16EADCA5-ED27-49A6-807B-DDE1927CCC30}"/>
              </a:ext>
            </a:extLst>
          </p:cNvPr>
          <p:cNvSpPr>
            <a:spLocks noGrp="1" noChangeArrowheads="1"/>
          </p:cNvSpPr>
          <p:nvPr>
            <p:ph type="subTitle" idx="1"/>
          </p:nvPr>
        </p:nvSpPr>
        <p:spPr>
          <a:xfrm>
            <a:off x="1371600" y="3733800"/>
            <a:ext cx="6400800" cy="923330"/>
          </a:xfrm>
        </p:spPr>
        <p:txBody>
          <a:bodyPr>
            <a:spAutoFit/>
          </a:bodyPr>
          <a:lstStyle/>
          <a:p>
            <a:r>
              <a:rPr lang="en-US" altLang="en-US" sz="5400" dirty="0">
                <a:solidFill>
                  <a:srgbClr val="FFFFFF"/>
                </a:solidFill>
              </a:rPr>
              <a:t>Acts 2:38</a:t>
            </a:r>
          </a:p>
        </p:txBody>
      </p:sp>
    </p:spTree>
  </p:cSld>
  <p:clrMapOvr>
    <a:masterClrMapping/>
  </p:clrMapOvr>
  <p:transition spd="slow">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1E38513-B1CB-4311-9D11-E92D0AB49091}"/>
              </a:ext>
            </a:extLst>
          </p:cNvPr>
          <p:cNvSpPr>
            <a:spLocks noGrp="1" noRot="1" noChangeArrowheads="1"/>
          </p:cNvSpPr>
          <p:nvPr>
            <p:ph type="title"/>
          </p:nvPr>
        </p:nvSpPr>
        <p:spPr>
          <a:xfrm>
            <a:off x="301625" y="138381"/>
            <a:ext cx="8540750" cy="1323439"/>
          </a:xfrm>
        </p:spPr>
        <p:txBody>
          <a:bodyPr>
            <a:spAutoFit/>
          </a:bodyPr>
          <a:lstStyle/>
          <a:p>
            <a:r>
              <a:rPr lang="en-US" altLang="en-US" sz="4000" b="1" dirty="0">
                <a:effectLst/>
              </a:rPr>
              <a:t>Cannot be Answered On The Basis Of The Grammar Alone</a:t>
            </a:r>
          </a:p>
        </p:txBody>
      </p:sp>
      <p:sp>
        <p:nvSpPr>
          <p:cNvPr id="19459" name="Rectangle 3">
            <a:extLst>
              <a:ext uri="{FF2B5EF4-FFF2-40B4-BE49-F238E27FC236}">
                <a16:creationId xmlns:a16="http://schemas.microsoft.com/office/drawing/2014/main" id="{78DE0B90-CA61-4DC0-A531-C544D28CBED4}"/>
              </a:ext>
            </a:extLst>
          </p:cNvPr>
          <p:cNvSpPr>
            <a:spLocks noGrp="1" noRot="1" noChangeArrowheads="1"/>
          </p:cNvSpPr>
          <p:nvPr>
            <p:ph type="body" idx="1"/>
          </p:nvPr>
        </p:nvSpPr>
        <p:spPr>
          <a:xfrm>
            <a:off x="168079" y="1600200"/>
            <a:ext cx="8842375" cy="4635115"/>
          </a:xfrm>
        </p:spPr>
        <p:txBody>
          <a:bodyPr wrap="square">
            <a:spAutoFit/>
          </a:bodyPr>
          <a:lstStyle/>
          <a:p>
            <a:pPr>
              <a:lnSpc>
                <a:spcPct val="90000"/>
              </a:lnSpc>
            </a:pPr>
            <a:r>
              <a:rPr lang="en-US" altLang="en-US" sz="2800" dirty="0">
                <a:effectLst/>
              </a:rPr>
              <a:t>Franklin Puckett wrote that, “Grammatically it may be either the Holy Spirit Himself, or it may be that which the Holy Spirit gives. The grammar does not determine whether the Holy Spirit is the gift or the giver.” (The Holy Spirit 12-13). On pages 13 and 14 he cites Greek authorities and shows that they conclude </a:t>
            </a:r>
            <a:r>
              <a:rPr lang="en-US" altLang="en-US" sz="2800" u="sng" dirty="0">
                <a:effectLst/>
              </a:rPr>
              <a:t>“that the distinction between the Subjective and the Objective Genitive depends, not on grammatical, but upon doctrinal reasons, and that these are to be carefully deduced from an accurate comparison of parallel passages</a:t>
            </a:r>
            <a:r>
              <a:rPr lang="en-US" altLang="en-US" sz="2800" dirty="0">
                <a:effectLst/>
              </a:rPr>
              <a:t>”</a:t>
            </a:r>
            <a:br>
              <a:rPr lang="en-US" altLang="en-US" sz="2800" dirty="0">
                <a:effectLst/>
              </a:rPr>
            </a:br>
            <a:r>
              <a:rPr lang="en-US" altLang="en-US" sz="2000" dirty="0">
                <a:effectLst/>
              </a:rPr>
              <a:t>(Winer Grammar of the New Testament Dict., Part III, Sec. 30, 199).</a:t>
            </a:r>
            <a:endParaRPr lang="en-US" altLang="en-US" sz="2000" dirty="0"/>
          </a:p>
        </p:txBody>
      </p:sp>
    </p:spTree>
  </p:cSld>
  <p:clrMapOvr>
    <a:masterClrMapping/>
  </p:clrMapOvr>
  <p:transition spd="slow">
    <p:cut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C427331-9EBF-490A-9DE2-6EAAE92A4B79}"/>
              </a:ext>
            </a:extLst>
          </p:cNvPr>
          <p:cNvSpPr>
            <a:spLocks noGrp="1" noChangeArrowheads="1"/>
          </p:cNvSpPr>
          <p:nvPr>
            <p:ph type="title"/>
          </p:nvPr>
        </p:nvSpPr>
        <p:spPr>
          <a:xfrm>
            <a:off x="304800" y="-16996"/>
            <a:ext cx="8540750" cy="1938992"/>
          </a:xfrm>
        </p:spPr>
        <p:txBody>
          <a:bodyPr>
            <a:spAutoFit/>
          </a:bodyPr>
          <a:lstStyle/>
          <a:p>
            <a:r>
              <a:rPr lang="en-US" altLang="en-US" sz="4000" b="1" dirty="0">
                <a:effectLst/>
              </a:rPr>
              <a:t>Gift Or Giver?</a:t>
            </a:r>
            <a:br>
              <a:rPr lang="en-US" altLang="en-US" sz="4000" b="1" dirty="0">
                <a:effectLst/>
              </a:rPr>
            </a:br>
            <a:r>
              <a:rPr lang="en-US" altLang="en-US" sz="4000" b="1" dirty="0">
                <a:effectLst/>
              </a:rPr>
              <a:t>Comparison Of “Gift Of” Passages</a:t>
            </a:r>
            <a:endParaRPr lang="en-US" altLang="en-US" sz="4000" dirty="0">
              <a:effectLst/>
            </a:endParaRPr>
          </a:p>
        </p:txBody>
      </p:sp>
      <p:sp>
        <p:nvSpPr>
          <p:cNvPr id="20483" name="Rectangle 3">
            <a:extLst>
              <a:ext uri="{FF2B5EF4-FFF2-40B4-BE49-F238E27FC236}">
                <a16:creationId xmlns:a16="http://schemas.microsoft.com/office/drawing/2014/main" id="{D713F513-F7C3-4133-BEC8-70E9B789FED0}"/>
              </a:ext>
            </a:extLst>
          </p:cNvPr>
          <p:cNvSpPr>
            <a:spLocks noGrp="1" noChangeArrowheads="1"/>
          </p:cNvSpPr>
          <p:nvPr>
            <p:ph type="body" idx="1"/>
          </p:nvPr>
        </p:nvSpPr>
        <p:spPr>
          <a:xfrm>
            <a:off x="460375" y="2214563"/>
            <a:ext cx="8229600" cy="1766637"/>
          </a:xfrm>
        </p:spPr>
        <p:txBody>
          <a:bodyPr>
            <a:spAutoFit/>
          </a:bodyPr>
          <a:lstStyle/>
          <a:p>
            <a:r>
              <a:rPr lang="en-US" altLang="en-US" dirty="0">
                <a:solidFill>
                  <a:srgbClr val="FFFF00"/>
                </a:solidFill>
                <a:effectLst/>
              </a:rPr>
              <a:t>John 4:10 – </a:t>
            </a:r>
            <a:r>
              <a:rPr lang="en-US" altLang="en-US" i="1" dirty="0">
                <a:solidFill>
                  <a:srgbClr val="FFFF00"/>
                </a:solidFill>
                <a:effectLst/>
              </a:rPr>
              <a:t>“gift of God.”</a:t>
            </a:r>
          </a:p>
          <a:p>
            <a:r>
              <a:rPr lang="en-US" altLang="en-US" dirty="0">
                <a:solidFill>
                  <a:srgbClr val="FFFF00"/>
                </a:solidFill>
                <a:effectLst/>
              </a:rPr>
              <a:t>Ephesians 4:7 – </a:t>
            </a:r>
            <a:r>
              <a:rPr lang="en-US" altLang="en-US" i="1" dirty="0">
                <a:solidFill>
                  <a:srgbClr val="FFFF00"/>
                </a:solidFill>
                <a:effectLst/>
              </a:rPr>
              <a:t>“gift of Christ.”</a:t>
            </a:r>
          </a:p>
          <a:p>
            <a:r>
              <a:rPr lang="en-US" altLang="en-US" dirty="0">
                <a:solidFill>
                  <a:srgbClr val="FFFF00"/>
                </a:solidFill>
                <a:effectLst/>
              </a:rPr>
              <a:t>Acts 2:38 – </a:t>
            </a:r>
            <a:r>
              <a:rPr lang="en-US" altLang="en-US" i="1" dirty="0">
                <a:solidFill>
                  <a:srgbClr val="FFFF00"/>
                </a:solidFill>
                <a:effectLst/>
              </a:rPr>
              <a:t>“gift of the Holy Spirit.”</a:t>
            </a:r>
            <a:endParaRPr lang="en-US" altLang="en-US" dirty="0"/>
          </a:p>
        </p:txBody>
      </p:sp>
      <p:sp>
        <p:nvSpPr>
          <p:cNvPr id="20484" name="Text Box 4">
            <a:extLst>
              <a:ext uri="{FF2B5EF4-FFF2-40B4-BE49-F238E27FC236}">
                <a16:creationId xmlns:a16="http://schemas.microsoft.com/office/drawing/2014/main" id="{82043505-2CF1-41BD-8E69-E065AC51BB13}"/>
              </a:ext>
            </a:extLst>
          </p:cNvPr>
          <p:cNvSpPr txBox="1">
            <a:spLocks noChangeArrowheads="1"/>
          </p:cNvSpPr>
          <p:nvPr/>
        </p:nvSpPr>
        <p:spPr bwMode="auto">
          <a:xfrm>
            <a:off x="56562" y="5334000"/>
            <a:ext cx="9067800" cy="1066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200" b="1" dirty="0">
                <a:solidFill>
                  <a:schemeClr val="bg1"/>
                </a:solidFill>
              </a:rPr>
              <a:t>A gift implies a giver. One cannot have a gift without a giver and a receiver.</a:t>
            </a:r>
          </a:p>
        </p:txBody>
      </p:sp>
    </p:spTree>
  </p:cSld>
  <p:clrMapOvr>
    <a:masterClrMapping/>
  </p:clrMapOvr>
  <p:transition spd="slow">
    <p:cut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B0EA49F-A0FC-4EB9-A457-115B066DE729}"/>
              </a:ext>
            </a:extLst>
          </p:cNvPr>
          <p:cNvSpPr>
            <a:spLocks noGrp="1" noRot="1" noChangeArrowheads="1"/>
          </p:cNvSpPr>
          <p:nvPr>
            <p:ph type="title"/>
          </p:nvPr>
        </p:nvSpPr>
        <p:spPr>
          <a:xfrm>
            <a:off x="486265" y="290036"/>
            <a:ext cx="8229600" cy="1477328"/>
          </a:xfrm>
        </p:spPr>
        <p:txBody>
          <a:bodyPr wrap="square">
            <a:spAutoFit/>
          </a:bodyPr>
          <a:lstStyle/>
          <a:p>
            <a:pPr algn="l">
              <a:lnSpc>
                <a:spcPct val="75000"/>
              </a:lnSpc>
            </a:pPr>
            <a:r>
              <a:rPr lang="en-US" altLang="en-US" sz="4000" b="1" dirty="0"/>
              <a:t>Metaphorically Or Literally?</a:t>
            </a:r>
            <a:br>
              <a:rPr lang="en-US" altLang="en-US" sz="4000" b="1" dirty="0"/>
            </a:br>
            <a:r>
              <a:rPr lang="en-US" altLang="en-US" sz="2000" b="1" dirty="0"/>
              <a:t>metaphor</a:t>
            </a:r>
            <a:br>
              <a:rPr lang="en-US" altLang="en-US" sz="2000" b="1" dirty="0"/>
            </a:br>
            <a:r>
              <a:rPr lang="en-US" altLang="en-US" sz="2000" b="1" dirty="0"/>
              <a:t>“1 a figure of speech in which a word or phrase is applied to something to which it is not literally applicable … (e.g. food for thought). 2 a thing symbolic of something.”</a:t>
            </a:r>
            <a:endParaRPr lang="en-US" altLang="en-US" sz="4000" dirty="0"/>
          </a:p>
        </p:txBody>
      </p:sp>
      <p:sp>
        <p:nvSpPr>
          <p:cNvPr id="21507" name="Rectangle 3">
            <a:extLst>
              <a:ext uri="{FF2B5EF4-FFF2-40B4-BE49-F238E27FC236}">
                <a16:creationId xmlns:a16="http://schemas.microsoft.com/office/drawing/2014/main" id="{08349EA2-639B-4A35-8BB6-3B2039B3AC72}"/>
              </a:ext>
            </a:extLst>
          </p:cNvPr>
          <p:cNvSpPr>
            <a:spLocks noGrp="1" noRot="1" noChangeArrowheads="1"/>
          </p:cNvSpPr>
          <p:nvPr>
            <p:ph type="body" idx="1"/>
          </p:nvPr>
        </p:nvSpPr>
        <p:spPr>
          <a:xfrm>
            <a:off x="304800" y="2514600"/>
            <a:ext cx="8540750" cy="3965575"/>
          </a:xfrm>
        </p:spPr>
        <p:txBody>
          <a:bodyPr>
            <a:spAutoFit/>
          </a:bodyPr>
          <a:lstStyle/>
          <a:p>
            <a:pPr>
              <a:lnSpc>
                <a:spcPct val="80000"/>
              </a:lnSpc>
            </a:pPr>
            <a:r>
              <a:rPr lang="en-US" altLang="en-US" sz="2800" dirty="0">
                <a:solidFill>
                  <a:srgbClr val="FFFF00"/>
                </a:solidFill>
                <a:effectLst/>
              </a:rPr>
              <a:t>John 3:34 – </a:t>
            </a:r>
            <a:r>
              <a:rPr lang="en-US" altLang="en-US" sz="2800" b="1" dirty="0">
                <a:solidFill>
                  <a:srgbClr val="FFFF00"/>
                </a:solidFill>
                <a:effectLst/>
              </a:rPr>
              <a:t>Spirit by measure</a:t>
            </a:r>
            <a:r>
              <a:rPr lang="en-US" altLang="en-US" sz="2800" dirty="0">
                <a:solidFill>
                  <a:srgbClr val="FFFF00"/>
                </a:solidFill>
                <a:effectLst/>
              </a:rPr>
              <a:t>.</a:t>
            </a:r>
            <a:endParaRPr lang="en-US" altLang="en-US" sz="2800" dirty="0">
              <a:effectLst/>
            </a:endParaRPr>
          </a:p>
          <a:p>
            <a:pPr>
              <a:lnSpc>
                <a:spcPct val="80000"/>
              </a:lnSpc>
              <a:buFont typeface="Arial" panose="020B0604020202020204" pitchFamily="34" charset="0"/>
              <a:buNone/>
            </a:pPr>
            <a:r>
              <a:rPr lang="en-US" altLang="en-US" sz="2800" dirty="0">
                <a:effectLst/>
              </a:rPr>
              <a:t>	The Holy Spirit is a Person, and cannot, therefore, be measured out or given in small doses. It must, then, mean a </a:t>
            </a:r>
            <a:r>
              <a:rPr lang="en-US" altLang="en-US" sz="2800" i="1" dirty="0">
                <a:effectLst/>
              </a:rPr>
              <a:t>measure</a:t>
            </a:r>
            <a:r>
              <a:rPr lang="en-US" altLang="en-US" sz="2800" dirty="0">
                <a:effectLst/>
              </a:rPr>
              <a:t> of His power.</a:t>
            </a:r>
          </a:p>
          <a:p>
            <a:pPr>
              <a:lnSpc>
                <a:spcPct val="80000"/>
              </a:lnSpc>
            </a:pPr>
            <a:r>
              <a:rPr lang="en-US" altLang="en-US" sz="2800" dirty="0">
                <a:solidFill>
                  <a:srgbClr val="FFFF00"/>
                </a:solidFill>
                <a:effectLst/>
              </a:rPr>
              <a:t>Ephesians 5:18 – </a:t>
            </a:r>
            <a:r>
              <a:rPr lang="en-US" altLang="en-US" sz="2800" b="1" dirty="0">
                <a:solidFill>
                  <a:srgbClr val="FFFF00"/>
                </a:solidFill>
                <a:effectLst/>
              </a:rPr>
              <a:t>Filled with the Spirit</a:t>
            </a:r>
            <a:r>
              <a:rPr lang="en-US" altLang="en-US" sz="2800" dirty="0">
                <a:solidFill>
                  <a:srgbClr val="FFFF00"/>
                </a:solidFill>
                <a:effectLst/>
              </a:rPr>
              <a:t>.</a:t>
            </a:r>
            <a:endParaRPr lang="en-US" altLang="en-US" sz="2800" dirty="0">
              <a:effectLst/>
            </a:endParaRPr>
          </a:p>
          <a:p>
            <a:pPr>
              <a:lnSpc>
                <a:spcPct val="80000"/>
              </a:lnSpc>
              <a:buFont typeface="Arial" panose="020B0604020202020204" pitchFamily="34" charset="0"/>
              <a:buNone/>
            </a:pPr>
            <a:r>
              <a:rPr lang="en-US" altLang="en-US" sz="2800" dirty="0">
                <a:effectLst/>
              </a:rPr>
              <a:t>	Does this mean “filled with the Person of the Holy Spirit”? In </a:t>
            </a:r>
            <a:r>
              <a:rPr lang="en-US" altLang="en-US" sz="2800" dirty="0">
                <a:solidFill>
                  <a:srgbClr val="FFCC00"/>
                </a:solidFill>
                <a:effectLst/>
              </a:rPr>
              <a:t>Colossians 3:16</a:t>
            </a:r>
            <a:r>
              <a:rPr lang="en-US" altLang="en-US" sz="2800" dirty="0">
                <a:effectLst/>
              </a:rPr>
              <a:t>, we read that it is the “word” that dwells within us.</a:t>
            </a:r>
          </a:p>
          <a:p>
            <a:pPr>
              <a:lnSpc>
                <a:spcPct val="80000"/>
              </a:lnSpc>
            </a:pPr>
            <a:r>
              <a:rPr lang="en-US" altLang="en-US" sz="2800" dirty="0">
                <a:solidFill>
                  <a:srgbClr val="FFFF00"/>
                </a:solidFill>
                <a:effectLst/>
              </a:rPr>
              <a:t>1 Thessalonians 5:19 - </a:t>
            </a:r>
            <a:r>
              <a:rPr lang="en-US" altLang="en-US" sz="2800" b="1" dirty="0">
                <a:solidFill>
                  <a:srgbClr val="FFFF00"/>
                </a:solidFill>
                <a:effectLst/>
              </a:rPr>
              <a:t>Quench the Spirit</a:t>
            </a:r>
            <a:r>
              <a:rPr lang="en-US" altLang="en-US" sz="2800" dirty="0">
                <a:solidFill>
                  <a:srgbClr val="FFFF00"/>
                </a:solidFill>
                <a:effectLst/>
              </a:rPr>
              <a:t>.</a:t>
            </a:r>
            <a:endParaRPr lang="en-US" altLang="en-US" sz="2800" dirty="0">
              <a:effectLst/>
            </a:endParaRPr>
          </a:p>
          <a:p>
            <a:pPr>
              <a:lnSpc>
                <a:spcPct val="80000"/>
              </a:lnSpc>
              <a:buFont typeface="Arial" panose="020B0604020202020204" pitchFamily="34" charset="0"/>
              <a:buNone/>
            </a:pPr>
            <a:r>
              <a:rPr lang="en-US" altLang="en-US" sz="2800" dirty="0">
                <a:effectLst/>
              </a:rPr>
              <a:t>	This discusses the hindering of the Spirit’s work.</a:t>
            </a:r>
            <a:endParaRPr lang="en-US" altLang="en-US" sz="2800" dirty="0"/>
          </a:p>
        </p:txBody>
      </p:sp>
    </p:spTree>
  </p:cSld>
  <p:clrMapOvr>
    <a:masterClrMapping/>
  </p:clrMapOvr>
  <p:transition spd="slow">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AFBC652-910A-42E1-B4C4-D93BEDDDF7E9}"/>
              </a:ext>
            </a:extLst>
          </p:cNvPr>
          <p:cNvSpPr>
            <a:spLocks noGrp="1" noRot="1" noChangeArrowheads="1"/>
          </p:cNvSpPr>
          <p:nvPr>
            <p:ph type="title"/>
          </p:nvPr>
        </p:nvSpPr>
        <p:spPr>
          <a:xfrm>
            <a:off x="311052" y="415379"/>
            <a:ext cx="8540750" cy="769441"/>
          </a:xfrm>
        </p:spPr>
        <p:txBody>
          <a:bodyPr>
            <a:spAutoFit/>
          </a:bodyPr>
          <a:lstStyle/>
          <a:p>
            <a:r>
              <a:rPr lang="en-US" altLang="en-US" dirty="0"/>
              <a:t>Gift Of The Holy Spirit In Context</a:t>
            </a:r>
          </a:p>
        </p:txBody>
      </p:sp>
      <p:sp>
        <p:nvSpPr>
          <p:cNvPr id="22531" name="Rectangle 3">
            <a:extLst>
              <a:ext uri="{FF2B5EF4-FFF2-40B4-BE49-F238E27FC236}">
                <a16:creationId xmlns:a16="http://schemas.microsoft.com/office/drawing/2014/main" id="{27ACC921-3788-4F8E-A31C-150DAE14FF05}"/>
              </a:ext>
            </a:extLst>
          </p:cNvPr>
          <p:cNvSpPr>
            <a:spLocks noGrp="1" noRot="1" noChangeArrowheads="1"/>
          </p:cNvSpPr>
          <p:nvPr>
            <p:ph type="body" idx="1"/>
          </p:nvPr>
        </p:nvSpPr>
        <p:spPr>
          <a:xfrm>
            <a:off x="162611" y="1600200"/>
            <a:ext cx="8839200" cy="5176802"/>
          </a:xfrm>
        </p:spPr>
        <p:txBody>
          <a:bodyPr wrap="square">
            <a:spAutoFit/>
          </a:bodyPr>
          <a:lstStyle/>
          <a:p>
            <a:pPr>
              <a:buFont typeface="Arial" panose="020B0604020202020204" pitchFamily="34" charset="0"/>
              <a:buNone/>
            </a:pPr>
            <a:r>
              <a:rPr lang="en-US" altLang="en-US" b="1" dirty="0">
                <a:solidFill>
                  <a:srgbClr val="FFFF00"/>
                </a:solidFill>
                <a:effectLst/>
              </a:rPr>
              <a:t>The Immediate Context. Acts 2:21</a:t>
            </a:r>
            <a:r>
              <a:rPr lang="en-US" altLang="en-US" dirty="0">
                <a:effectLst/>
              </a:rPr>
              <a:t> The text of Peter’s sermon was this: </a:t>
            </a:r>
            <a:r>
              <a:rPr lang="en-US" altLang="en-US" i="1" dirty="0">
                <a:effectLst/>
              </a:rPr>
              <a:t>“And it shall be, that whosoever shall call upon the name of the Lord shall be saved”</a:t>
            </a:r>
            <a:r>
              <a:rPr lang="en-US" altLang="en-US" dirty="0">
                <a:effectLst/>
              </a:rPr>
              <a:t> </a:t>
            </a:r>
            <a:r>
              <a:rPr lang="en-US" altLang="en-US" dirty="0">
                <a:solidFill>
                  <a:srgbClr val="FFFF00"/>
                </a:solidFill>
                <a:effectLst/>
              </a:rPr>
              <a:t>(Acts 2:21;</a:t>
            </a:r>
            <a:br>
              <a:rPr lang="en-US" altLang="en-US" dirty="0">
                <a:solidFill>
                  <a:srgbClr val="FFFF00"/>
                </a:solidFill>
                <a:effectLst/>
              </a:rPr>
            </a:br>
            <a:r>
              <a:rPr lang="en-US" altLang="en-US" dirty="0">
                <a:solidFill>
                  <a:srgbClr val="FFFF00"/>
                </a:solidFill>
                <a:effectLst/>
              </a:rPr>
              <a:t>Joel 2:32)</a:t>
            </a:r>
          </a:p>
          <a:p>
            <a:pPr lvl="1"/>
            <a:r>
              <a:rPr lang="en-US" altLang="en-US" sz="3200" b="1" dirty="0">
                <a:effectLst/>
              </a:rPr>
              <a:t>Salvation is promised to both Jews and Gentiles</a:t>
            </a:r>
            <a:r>
              <a:rPr lang="en-US" altLang="en-US" sz="3200" dirty="0">
                <a:effectLst/>
              </a:rPr>
              <a:t>.</a:t>
            </a:r>
            <a:r>
              <a:rPr lang="en-US" altLang="en-US" dirty="0"/>
              <a:t> </a:t>
            </a:r>
            <a:r>
              <a:rPr lang="en-US" altLang="en-US" sz="3600" i="1" dirty="0">
                <a:effectLst/>
              </a:rPr>
              <a:t>“</a:t>
            </a:r>
            <a:r>
              <a:rPr lang="en-US" altLang="en-US" sz="3600" b="1" i="1" dirty="0">
                <a:effectLst/>
              </a:rPr>
              <a:t>All Nations</a:t>
            </a:r>
            <a:r>
              <a:rPr lang="en-US" altLang="en-US" sz="3600" i="1" dirty="0">
                <a:effectLst/>
              </a:rPr>
              <a:t>”</a:t>
            </a:r>
            <a:br>
              <a:rPr lang="en-US" altLang="en-US" sz="3200" i="1" dirty="0">
                <a:effectLst/>
              </a:rPr>
            </a:br>
            <a:r>
              <a:rPr lang="en-US" altLang="en-US" sz="3200" dirty="0">
                <a:solidFill>
                  <a:srgbClr val="FFFF00"/>
                </a:solidFill>
                <a:effectLst/>
              </a:rPr>
              <a:t>(Romans 10:12-13; Acts 2:39;</a:t>
            </a:r>
            <a:br>
              <a:rPr lang="en-US" altLang="en-US" sz="3200" dirty="0">
                <a:solidFill>
                  <a:srgbClr val="FFFF00"/>
                </a:solidFill>
                <a:effectLst/>
              </a:rPr>
            </a:br>
            <a:r>
              <a:rPr lang="en-US" altLang="en-US" sz="3200" dirty="0">
                <a:solidFill>
                  <a:srgbClr val="FFFF00"/>
                </a:solidFill>
                <a:effectLst/>
              </a:rPr>
              <a:t>cf. Galatians 3:7-29; Galatians 3:14 – “promise of the Spirit”)</a:t>
            </a:r>
          </a:p>
        </p:txBody>
      </p:sp>
    </p:spTree>
  </p:cSld>
  <p:clrMapOvr>
    <a:masterClrMapping/>
  </p:clrMapOvr>
  <p:transition spd="slow">
    <p:cut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FA3ECEE6-9F9E-4937-BA86-1E07ED2D3E5E}"/>
              </a:ext>
            </a:extLst>
          </p:cNvPr>
          <p:cNvSpPr>
            <a:spLocks noGrp="1" noRot="1" noChangeArrowheads="1"/>
          </p:cNvSpPr>
          <p:nvPr>
            <p:ph type="body" idx="1"/>
          </p:nvPr>
        </p:nvSpPr>
        <p:spPr>
          <a:xfrm>
            <a:off x="37708" y="1219200"/>
            <a:ext cx="9067800" cy="5299912"/>
          </a:xfrm>
        </p:spPr>
        <p:txBody>
          <a:bodyPr wrap="square">
            <a:spAutoFit/>
          </a:bodyPr>
          <a:lstStyle/>
          <a:p>
            <a:pPr>
              <a:lnSpc>
                <a:spcPct val="90000"/>
              </a:lnSpc>
              <a:buFont typeface="Arial" panose="020B0604020202020204" pitchFamily="34" charset="0"/>
              <a:buNone/>
            </a:pPr>
            <a:r>
              <a:rPr lang="en-US" altLang="en-US" sz="2800" b="1" dirty="0">
                <a:solidFill>
                  <a:srgbClr val="FFFF00"/>
                </a:solidFill>
                <a:effectLst/>
              </a:rPr>
              <a:t>The Immediate Context, Acts 2:33</a:t>
            </a:r>
          </a:p>
          <a:p>
            <a:pPr>
              <a:lnSpc>
                <a:spcPct val="90000"/>
              </a:lnSpc>
            </a:pPr>
            <a:r>
              <a:rPr lang="en-US" altLang="en-US" sz="2800" dirty="0">
                <a:effectLst/>
              </a:rPr>
              <a:t>Peter declares that Jesus was exalted to the right hand of God and </a:t>
            </a:r>
            <a:r>
              <a:rPr lang="en-US" altLang="en-US" sz="2800" b="1" i="1" u="sng" dirty="0"/>
              <a:t>received the promise of the Holy Spirit</a:t>
            </a:r>
            <a:r>
              <a:rPr lang="en-US" altLang="en-US" sz="2800" dirty="0">
                <a:effectLst/>
              </a:rPr>
              <a:t>. He did not receive the Holy Spirit himself but he received that which the Holy Spirit promised.</a:t>
            </a:r>
          </a:p>
          <a:p>
            <a:pPr>
              <a:lnSpc>
                <a:spcPct val="90000"/>
              </a:lnSpc>
            </a:pPr>
            <a:r>
              <a:rPr lang="en-US" altLang="en-US" sz="2800" dirty="0">
                <a:effectLst/>
              </a:rPr>
              <a:t>The promise was that he would sit on David’s throne </a:t>
            </a:r>
            <a:r>
              <a:rPr lang="en-US" altLang="en-US" sz="2800" dirty="0">
                <a:solidFill>
                  <a:srgbClr val="FFFF00"/>
                </a:solidFill>
                <a:effectLst/>
              </a:rPr>
              <a:t>(Acts 2:34-35).</a:t>
            </a:r>
          </a:p>
          <a:p>
            <a:pPr lvl="1">
              <a:lnSpc>
                <a:spcPct val="90000"/>
              </a:lnSpc>
            </a:pPr>
            <a:r>
              <a:rPr lang="en-US" altLang="en-US" sz="2400" dirty="0">
                <a:effectLst/>
              </a:rPr>
              <a:t>This statement was made just five verses before Acts 2:38. </a:t>
            </a:r>
            <a:r>
              <a:rPr lang="en-US" altLang="en-US" sz="2400" dirty="0">
                <a:solidFill>
                  <a:srgbClr val="FFFF00"/>
                </a:solidFill>
                <a:effectLst/>
              </a:rPr>
              <a:t>(2 Samuel 7:12; Psalms 16:8-10; 89:35-37; 132:10-12; 110:1-4; Zechariah 6:13).</a:t>
            </a:r>
            <a:endParaRPr lang="en-US" altLang="en-US" sz="2400" dirty="0">
              <a:effectLst/>
            </a:endParaRPr>
          </a:p>
          <a:p>
            <a:pPr>
              <a:lnSpc>
                <a:spcPct val="90000"/>
              </a:lnSpc>
            </a:pPr>
            <a:r>
              <a:rPr lang="en-US" altLang="en-US" sz="2800" dirty="0">
                <a:effectLst/>
              </a:rPr>
              <a:t>The promise of the Spirit is what the Holy Spirit promised and the gift of the Holy Spirit is what the Holy Spirit gave.</a:t>
            </a:r>
            <a:endParaRPr lang="en-US" altLang="en-US" sz="2800" b="1" dirty="0">
              <a:effectLst/>
            </a:endParaRPr>
          </a:p>
        </p:txBody>
      </p:sp>
      <p:sp>
        <p:nvSpPr>
          <p:cNvPr id="5" name="Rectangle 2">
            <a:extLst>
              <a:ext uri="{FF2B5EF4-FFF2-40B4-BE49-F238E27FC236}">
                <a16:creationId xmlns:a16="http://schemas.microsoft.com/office/drawing/2014/main" id="{A6AA9316-47DF-4172-8A88-E167E83FCC34}"/>
              </a:ext>
            </a:extLst>
          </p:cNvPr>
          <p:cNvSpPr>
            <a:spLocks noGrp="1" noRot="1" noChangeArrowheads="1"/>
          </p:cNvSpPr>
          <p:nvPr>
            <p:ph type="title"/>
          </p:nvPr>
        </p:nvSpPr>
        <p:spPr>
          <a:xfrm>
            <a:off x="311052" y="415379"/>
            <a:ext cx="8540750" cy="769441"/>
          </a:xfrm>
        </p:spPr>
        <p:txBody>
          <a:bodyPr>
            <a:spAutoFit/>
          </a:bodyPr>
          <a:lstStyle/>
          <a:p>
            <a:r>
              <a:rPr lang="en-US" altLang="en-US" dirty="0"/>
              <a:t>Gift Of The Holy Spirit In Context</a:t>
            </a:r>
          </a:p>
        </p:txBody>
      </p:sp>
    </p:spTree>
  </p:cSld>
  <p:clrMapOvr>
    <a:masterClrMapping/>
  </p:clrMapOvr>
  <p:transition spd="slow">
    <p:cut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id="{6EB08BB6-ECE9-4FE6-88D3-85B766777CC3}"/>
              </a:ext>
            </a:extLst>
          </p:cNvPr>
          <p:cNvSpPr>
            <a:spLocks noGrp="1" noRot="1" noChangeArrowheads="1"/>
          </p:cNvSpPr>
          <p:nvPr>
            <p:ph type="body" idx="1"/>
          </p:nvPr>
        </p:nvSpPr>
        <p:spPr>
          <a:xfrm>
            <a:off x="150009" y="1219200"/>
            <a:ext cx="8842375" cy="5361468"/>
          </a:xfrm>
        </p:spPr>
        <p:txBody>
          <a:bodyPr>
            <a:spAutoFit/>
          </a:bodyPr>
          <a:lstStyle/>
          <a:p>
            <a:pPr>
              <a:lnSpc>
                <a:spcPct val="90000"/>
              </a:lnSpc>
            </a:pPr>
            <a:r>
              <a:rPr lang="en-US" altLang="en-US" b="1" dirty="0">
                <a:solidFill>
                  <a:srgbClr val="FFFF00"/>
                </a:solidFill>
                <a:effectLst/>
              </a:rPr>
              <a:t>Remote Context of Acts 3:19, 22ff</a:t>
            </a:r>
          </a:p>
          <a:p>
            <a:pPr>
              <a:lnSpc>
                <a:spcPct val="90000"/>
              </a:lnSpc>
              <a:buFont typeface="Arial" panose="020B0604020202020204" pitchFamily="34" charset="0"/>
              <a:buNone/>
            </a:pPr>
            <a:r>
              <a:rPr lang="en-US" altLang="en-US" dirty="0">
                <a:solidFill>
                  <a:srgbClr val="FFFF00"/>
                </a:solidFill>
                <a:effectLst/>
              </a:rPr>
              <a:t>Acts 3:25-26</a:t>
            </a:r>
          </a:p>
          <a:p>
            <a:pPr>
              <a:lnSpc>
                <a:spcPct val="90000"/>
              </a:lnSpc>
            </a:pPr>
            <a:r>
              <a:rPr lang="en-US" altLang="en-US" dirty="0">
                <a:effectLst/>
              </a:rPr>
              <a:t>“Ye are the sons of the prophets, and of the covenant which God made with your fathers, saying unto Abraham, </a:t>
            </a:r>
            <a:r>
              <a:rPr lang="en-US" altLang="en-US" b="1" u="sng" dirty="0">
                <a:solidFill>
                  <a:schemeClr val="hlink"/>
                </a:solidFill>
              </a:rPr>
              <a:t>And in thy seed shall all the families of the earth be blessed</a:t>
            </a:r>
            <a:r>
              <a:rPr lang="en-US" altLang="en-US" dirty="0">
                <a:solidFill>
                  <a:schemeClr val="hlink"/>
                </a:solidFill>
                <a:effectLst/>
              </a:rPr>
              <a:t>.</a:t>
            </a:r>
            <a:endParaRPr lang="en-US" altLang="en-US" dirty="0">
              <a:effectLst/>
            </a:endParaRPr>
          </a:p>
          <a:p>
            <a:pPr marL="0" indent="0">
              <a:lnSpc>
                <a:spcPct val="90000"/>
              </a:lnSpc>
              <a:buNone/>
            </a:pPr>
            <a:endParaRPr lang="en-US" altLang="en-US" dirty="0">
              <a:effectLst/>
            </a:endParaRPr>
          </a:p>
          <a:p>
            <a:pPr>
              <a:lnSpc>
                <a:spcPct val="90000"/>
              </a:lnSpc>
            </a:pPr>
            <a:r>
              <a:rPr lang="en-US" altLang="en-US" dirty="0">
                <a:effectLst/>
              </a:rPr>
              <a:t>Unto you first God, having raised up his Servant, sent him to </a:t>
            </a:r>
            <a:r>
              <a:rPr lang="en-US" altLang="en-US" b="1" u="sng" dirty="0">
                <a:solidFill>
                  <a:schemeClr val="hlink"/>
                </a:solidFill>
              </a:rPr>
              <a:t>bless you, in turning away every one of you from your iniquities</a:t>
            </a:r>
            <a:r>
              <a:rPr lang="en-US" altLang="en-US" dirty="0">
                <a:effectLst/>
              </a:rPr>
              <a:t>.”</a:t>
            </a:r>
            <a:endParaRPr lang="en-US" altLang="en-US" b="1" dirty="0">
              <a:effectLst/>
            </a:endParaRPr>
          </a:p>
        </p:txBody>
      </p:sp>
      <p:sp>
        <p:nvSpPr>
          <p:cNvPr id="5" name="Rectangle 2">
            <a:extLst>
              <a:ext uri="{FF2B5EF4-FFF2-40B4-BE49-F238E27FC236}">
                <a16:creationId xmlns:a16="http://schemas.microsoft.com/office/drawing/2014/main" id="{368F69FC-1E5F-4C18-8BFA-C07D2638FB4D}"/>
              </a:ext>
            </a:extLst>
          </p:cNvPr>
          <p:cNvSpPr>
            <a:spLocks noGrp="1" noRot="1" noChangeArrowheads="1"/>
          </p:cNvSpPr>
          <p:nvPr>
            <p:ph type="title"/>
          </p:nvPr>
        </p:nvSpPr>
        <p:spPr>
          <a:xfrm>
            <a:off x="311052" y="415379"/>
            <a:ext cx="8540750" cy="769441"/>
          </a:xfrm>
        </p:spPr>
        <p:txBody>
          <a:bodyPr>
            <a:spAutoFit/>
          </a:bodyPr>
          <a:lstStyle/>
          <a:p>
            <a:r>
              <a:rPr lang="en-US" altLang="en-US" dirty="0"/>
              <a:t>Gift Of The Holy Spirit In Context</a:t>
            </a:r>
          </a:p>
        </p:txBody>
      </p:sp>
    </p:spTree>
  </p:cSld>
  <p:clrMapOvr>
    <a:masterClrMapping/>
  </p:clrMapOvr>
  <p:transition spd="slow">
    <p:cut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BF8AE7AC-2D72-4AFB-AF2B-939B021DF9B1}"/>
              </a:ext>
            </a:extLst>
          </p:cNvPr>
          <p:cNvSpPr>
            <a:spLocks noGrp="1" noRot="1" noChangeArrowheads="1"/>
          </p:cNvSpPr>
          <p:nvPr>
            <p:ph type="body" idx="1"/>
          </p:nvPr>
        </p:nvSpPr>
        <p:spPr>
          <a:xfrm>
            <a:off x="177506" y="1295400"/>
            <a:ext cx="8842375" cy="4918269"/>
          </a:xfrm>
        </p:spPr>
        <p:txBody>
          <a:bodyPr>
            <a:spAutoFit/>
          </a:bodyPr>
          <a:lstStyle/>
          <a:p>
            <a:pPr>
              <a:buFont typeface="Arial" panose="020B0604020202020204" pitchFamily="34" charset="0"/>
              <a:buNone/>
            </a:pPr>
            <a:r>
              <a:rPr lang="en-US" altLang="en-US" sz="2800" b="1" dirty="0">
                <a:solidFill>
                  <a:srgbClr val="FFFF00"/>
                </a:solidFill>
                <a:effectLst/>
              </a:rPr>
              <a:t>Remote Context Of Acts 26:16-18</a:t>
            </a:r>
          </a:p>
          <a:p>
            <a:r>
              <a:rPr lang="en-US" altLang="en-US" sz="2800" dirty="0">
                <a:effectLst/>
              </a:rPr>
              <a:t>Jesus said to Paul, </a:t>
            </a:r>
            <a:r>
              <a:rPr lang="en-US" altLang="en-US" sz="2800" i="1" dirty="0">
                <a:effectLst/>
              </a:rPr>
              <a:t>“… to this end have I appeared unto thee, to appoint thee a minister and a witness both of the things wherein thou hast seen me, and of the things wherein I will appear unto thee; delivering thee from the people, and from the Gentiles unto whom I send thee, to open their eyes, that they may </a:t>
            </a:r>
            <a:r>
              <a:rPr lang="en-US" altLang="en-US" sz="2800" i="1" u="sng" dirty="0">
                <a:effectLst/>
              </a:rPr>
              <a:t>turn from darkness to light and from the power of Satan unto God</a:t>
            </a:r>
            <a:r>
              <a:rPr lang="en-US" altLang="en-US" sz="2800" i="1" dirty="0">
                <a:effectLst/>
              </a:rPr>
              <a:t>, that they may receive the remission of sins </a:t>
            </a:r>
            <a:r>
              <a:rPr lang="en-US" altLang="en-US" sz="2800" i="1" u="sng" dirty="0">
                <a:effectLst/>
              </a:rPr>
              <a:t>and an inheritance among them that are sanctified by faith in me</a:t>
            </a:r>
            <a:r>
              <a:rPr lang="en-US" altLang="en-US" sz="2800" i="1" dirty="0">
                <a:effectLst/>
              </a:rPr>
              <a:t>"</a:t>
            </a:r>
            <a:endParaRPr lang="en-US" altLang="en-US" sz="2800" dirty="0">
              <a:effectLst/>
            </a:endParaRPr>
          </a:p>
        </p:txBody>
      </p:sp>
      <p:sp>
        <p:nvSpPr>
          <p:cNvPr id="5" name="Rectangle 2">
            <a:extLst>
              <a:ext uri="{FF2B5EF4-FFF2-40B4-BE49-F238E27FC236}">
                <a16:creationId xmlns:a16="http://schemas.microsoft.com/office/drawing/2014/main" id="{EFE871FB-EFD4-4261-B07E-E346241AA76E}"/>
              </a:ext>
            </a:extLst>
          </p:cNvPr>
          <p:cNvSpPr>
            <a:spLocks noGrp="1" noRot="1" noChangeArrowheads="1"/>
          </p:cNvSpPr>
          <p:nvPr>
            <p:ph type="title"/>
          </p:nvPr>
        </p:nvSpPr>
        <p:spPr>
          <a:xfrm>
            <a:off x="311052" y="415379"/>
            <a:ext cx="8540750" cy="769441"/>
          </a:xfrm>
        </p:spPr>
        <p:txBody>
          <a:bodyPr>
            <a:spAutoFit/>
          </a:bodyPr>
          <a:lstStyle/>
          <a:p>
            <a:r>
              <a:rPr lang="en-US" altLang="en-US" dirty="0"/>
              <a:t>Gift Of The Holy Spirit In Context</a:t>
            </a:r>
          </a:p>
        </p:txBody>
      </p:sp>
    </p:spTree>
  </p:cSld>
  <p:clrMapOvr>
    <a:masterClrMapping/>
  </p:clrMapOvr>
  <p:transition spd="slow">
    <p:cut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BE7F992C-AC6D-46D3-BE65-95DD96304B57}"/>
              </a:ext>
            </a:extLst>
          </p:cNvPr>
          <p:cNvSpPr>
            <a:spLocks noGrp="1" noRot="1" noChangeArrowheads="1"/>
          </p:cNvSpPr>
          <p:nvPr>
            <p:ph type="body" idx="1"/>
          </p:nvPr>
        </p:nvSpPr>
        <p:spPr>
          <a:xfrm>
            <a:off x="276519" y="1219200"/>
            <a:ext cx="8610600" cy="4819781"/>
          </a:xfrm>
        </p:spPr>
        <p:txBody>
          <a:bodyPr wrap="square">
            <a:spAutoFit/>
          </a:bodyPr>
          <a:lstStyle/>
          <a:p>
            <a:pPr>
              <a:lnSpc>
                <a:spcPct val="80000"/>
              </a:lnSpc>
              <a:buFont typeface="Arial" panose="020B0604020202020204" pitchFamily="34" charset="0"/>
              <a:buNone/>
            </a:pPr>
            <a:r>
              <a:rPr lang="en-US" altLang="en-US" b="1" dirty="0">
                <a:solidFill>
                  <a:srgbClr val="FFFF00"/>
                </a:solidFill>
                <a:effectLst/>
              </a:rPr>
              <a:t>Remote Context Of Acts 26:16-18</a:t>
            </a:r>
          </a:p>
          <a:p>
            <a:pPr>
              <a:lnSpc>
                <a:spcPct val="80000"/>
              </a:lnSpc>
            </a:pPr>
            <a:r>
              <a:rPr lang="en-US" altLang="en-US" sz="2000" i="1" dirty="0">
                <a:effectLst/>
              </a:rPr>
              <a:t>“… to this end have I appeared unto thee, to appoint thee a minister and a witness both of the things wherein thou hast seen me, and of the things wherein I will appear unto thee; delivering thee from the people, and from the Gentiles unto whom I send thee, to open their eyes, that they may </a:t>
            </a:r>
            <a:r>
              <a:rPr lang="en-US" altLang="en-US" sz="2000" i="1" u="sng" dirty="0">
                <a:effectLst/>
              </a:rPr>
              <a:t>turn from darkness to light and from the power of Satan unto God</a:t>
            </a:r>
            <a:r>
              <a:rPr lang="en-US" altLang="en-US" sz="2000" i="1" dirty="0">
                <a:effectLst/>
              </a:rPr>
              <a:t>, that they may receive the remission of sins </a:t>
            </a:r>
            <a:r>
              <a:rPr lang="en-US" altLang="en-US" sz="2000" i="1" u="sng" dirty="0">
                <a:effectLst/>
              </a:rPr>
              <a:t>and an inheritance among them that are sanctified by faith in me</a:t>
            </a:r>
            <a:r>
              <a:rPr lang="en-US" altLang="en-US" sz="2000" i="1" dirty="0">
                <a:effectLst/>
              </a:rPr>
              <a:t>"</a:t>
            </a:r>
            <a:r>
              <a:rPr lang="en-US" altLang="en-US" sz="2000" dirty="0">
                <a:effectLst/>
              </a:rPr>
              <a:t> (Acts 26:16-18)</a:t>
            </a:r>
          </a:p>
          <a:p>
            <a:pPr>
              <a:lnSpc>
                <a:spcPct val="80000"/>
              </a:lnSpc>
              <a:buFont typeface="Arial" panose="020B0604020202020204" pitchFamily="34" charset="0"/>
              <a:buNone/>
            </a:pPr>
            <a:endParaRPr lang="en-US" altLang="en-US" sz="2000" dirty="0">
              <a:effectLst/>
            </a:endParaRPr>
          </a:p>
          <a:p>
            <a:pPr>
              <a:lnSpc>
                <a:spcPct val="80000"/>
              </a:lnSpc>
            </a:pPr>
            <a:r>
              <a:rPr lang="en-US" altLang="en-US" sz="2800" dirty="0">
                <a:effectLst/>
              </a:rPr>
              <a:t>This is a commentary on the gift of the Holy Spirit. Paul was not directed to teach something different from what Peter preached.</a:t>
            </a:r>
          </a:p>
          <a:p>
            <a:pPr>
              <a:lnSpc>
                <a:spcPct val="80000"/>
              </a:lnSpc>
            </a:pPr>
            <a:r>
              <a:rPr lang="en-US" altLang="en-US" sz="2800" dirty="0">
                <a:effectLst/>
              </a:rPr>
              <a:t>The promised inheritance that resulted from their receiving the remission of sins was the gift of the Holy Spirit</a:t>
            </a:r>
            <a:r>
              <a:rPr lang="en-US" altLang="en-US" sz="2400" dirty="0">
                <a:effectLst/>
              </a:rPr>
              <a:t>.</a:t>
            </a:r>
            <a:endParaRPr lang="en-US" altLang="en-US" sz="2400" b="1" dirty="0">
              <a:effectLst/>
            </a:endParaRPr>
          </a:p>
        </p:txBody>
      </p:sp>
      <p:sp>
        <p:nvSpPr>
          <p:cNvPr id="5" name="Rectangle 2">
            <a:extLst>
              <a:ext uri="{FF2B5EF4-FFF2-40B4-BE49-F238E27FC236}">
                <a16:creationId xmlns:a16="http://schemas.microsoft.com/office/drawing/2014/main" id="{FDB81604-C81E-4C81-A803-01FC812D521C}"/>
              </a:ext>
            </a:extLst>
          </p:cNvPr>
          <p:cNvSpPr>
            <a:spLocks noGrp="1" noRot="1" noChangeArrowheads="1"/>
          </p:cNvSpPr>
          <p:nvPr>
            <p:ph type="title"/>
          </p:nvPr>
        </p:nvSpPr>
        <p:spPr>
          <a:xfrm>
            <a:off x="311052" y="415379"/>
            <a:ext cx="8540750" cy="769441"/>
          </a:xfrm>
        </p:spPr>
        <p:txBody>
          <a:bodyPr>
            <a:spAutoFit/>
          </a:bodyPr>
          <a:lstStyle/>
          <a:p>
            <a:r>
              <a:rPr lang="en-US" altLang="en-US" dirty="0"/>
              <a:t>Gift Of The Holy Spirit In Context</a:t>
            </a:r>
          </a:p>
        </p:txBody>
      </p:sp>
    </p:spTree>
  </p:cSld>
  <p:clrMapOvr>
    <a:masterClrMapping/>
  </p:clrMapOvr>
  <p:transition spd="slow">
    <p:cut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BA2AEF3-24CC-4062-B72A-C954A7D008FB}"/>
              </a:ext>
            </a:extLst>
          </p:cNvPr>
          <p:cNvSpPr>
            <a:spLocks noGrp="1" noRot="1" noChangeArrowheads="1"/>
          </p:cNvSpPr>
          <p:nvPr>
            <p:ph type="title"/>
          </p:nvPr>
        </p:nvSpPr>
        <p:spPr>
          <a:xfrm>
            <a:off x="304800" y="48161"/>
            <a:ext cx="8540750" cy="1323439"/>
          </a:xfrm>
        </p:spPr>
        <p:txBody>
          <a:bodyPr>
            <a:spAutoFit/>
          </a:bodyPr>
          <a:lstStyle/>
          <a:p>
            <a:r>
              <a:rPr lang="en-US" altLang="en-US" sz="4000" b="1" dirty="0">
                <a:effectLst/>
              </a:rPr>
              <a:t>How Can This Salvation Be The Gift Of The Holy Spirit?</a:t>
            </a:r>
          </a:p>
        </p:txBody>
      </p:sp>
      <p:sp>
        <p:nvSpPr>
          <p:cNvPr id="28675" name="Rectangle 3">
            <a:extLst>
              <a:ext uri="{FF2B5EF4-FFF2-40B4-BE49-F238E27FC236}">
                <a16:creationId xmlns:a16="http://schemas.microsoft.com/office/drawing/2014/main" id="{38F96071-E6C8-4A41-B156-B7CDF96536EC}"/>
              </a:ext>
            </a:extLst>
          </p:cNvPr>
          <p:cNvSpPr>
            <a:spLocks noGrp="1" noRot="1" noChangeArrowheads="1"/>
          </p:cNvSpPr>
          <p:nvPr>
            <p:ph type="body" idx="1"/>
          </p:nvPr>
        </p:nvSpPr>
        <p:spPr>
          <a:xfrm>
            <a:off x="171254" y="1295400"/>
            <a:ext cx="8839200" cy="5509200"/>
          </a:xfrm>
        </p:spPr>
        <p:txBody>
          <a:bodyPr wrap="square">
            <a:spAutoFit/>
          </a:bodyPr>
          <a:lstStyle/>
          <a:p>
            <a:pPr>
              <a:spcBef>
                <a:spcPts val="0"/>
              </a:spcBef>
            </a:pPr>
            <a:r>
              <a:rPr lang="en-US" altLang="en-US" dirty="0">
                <a:solidFill>
                  <a:srgbClr val="FFFF00"/>
                </a:solidFill>
              </a:rPr>
              <a:t>1 Peter 1:3-5, 14, 18, 21; 1 Peter 1:10-12</a:t>
            </a:r>
          </a:p>
          <a:p>
            <a:pPr>
              <a:spcBef>
                <a:spcPts val="0"/>
              </a:spcBef>
            </a:pPr>
            <a:r>
              <a:rPr lang="en-US" altLang="en-US" dirty="0">
                <a:effectLst/>
              </a:rPr>
              <a:t>The Holy Spirit enabled men to prophesy concerning this salvation </a:t>
            </a:r>
            <a:r>
              <a:rPr lang="en-US" altLang="en-US" dirty="0">
                <a:solidFill>
                  <a:srgbClr val="FFFF00"/>
                </a:solidFill>
                <a:effectLst/>
              </a:rPr>
              <a:t>(2 Peter 1:20-21).</a:t>
            </a:r>
            <a:endParaRPr lang="en-US" altLang="en-US" dirty="0">
              <a:effectLst/>
            </a:endParaRPr>
          </a:p>
          <a:p>
            <a:pPr>
              <a:spcBef>
                <a:spcPts val="0"/>
              </a:spcBef>
            </a:pPr>
            <a:r>
              <a:rPr lang="en-US" altLang="en-US" dirty="0">
                <a:effectLst/>
              </a:rPr>
              <a:t>The Holy Spirit enabled men to preach this message of salvation </a:t>
            </a:r>
            <a:r>
              <a:rPr lang="en-US" altLang="en-US" dirty="0">
                <a:solidFill>
                  <a:srgbClr val="FFFF00"/>
                </a:solidFill>
                <a:effectLst/>
              </a:rPr>
              <a:t>(1 Peter 1:12).</a:t>
            </a:r>
          </a:p>
          <a:p>
            <a:pPr>
              <a:spcBef>
                <a:spcPts val="0"/>
              </a:spcBef>
            </a:pPr>
            <a:r>
              <a:rPr lang="en-US" altLang="en-US" dirty="0">
                <a:effectLst/>
              </a:rPr>
              <a:t>The Holy Spirit validated the message of this great salvation by signs and wonders </a:t>
            </a:r>
            <a:r>
              <a:rPr lang="en-US" altLang="en-US" dirty="0">
                <a:solidFill>
                  <a:srgbClr val="FFFF00"/>
                </a:solidFill>
                <a:effectLst/>
              </a:rPr>
              <a:t>(Hebrews 2:1-4).</a:t>
            </a:r>
            <a:endParaRPr lang="en-US" altLang="en-US" dirty="0">
              <a:effectLst/>
            </a:endParaRPr>
          </a:p>
          <a:p>
            <a:pPr>
              <a:spcBef>
                <a:spcPts val="0"/>
              </a:spcBef>
            </a:pPr>
            <a:r>
              <a:rPr lang="en-US" altLang="en-US" dirty="0">
                <a:effectLst/>
              </a:rPr>
              <a:t>This is why the salvation of Acts 2:21 can be, and indeed is, the gift of the Holy Spirit </a:t>
            </a:r>
            <a:r>
              <a:rPr lang="en-US" altLang="en-US" dirty="0">
                <a:solidFill>
                  <a:srgbClr val="FFFF00"/>
                </a:solidFill>
                <a:effectLst/>
              </a:rPr>
              <a:t>(Acts 2:38).</a:t>
            </a:r>
            <a:endParaRPr lang="en-US" altLang="en-US" dirty="0">
              <a:solidFill>
                <a:srgbClr val="FFFF00"/>
              </a:solidFill>
            </a:endParaRPr>
          </a:p>
        </p:txBody>
      </p:sp>
    </p:spTree>
  </p:cSld>
  <p:clrMapOvr>
    <a:masterClrMapping/>
  </p:clrMapOvr>
  <p:transition spd="slow">
    <p:cut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8451B734-14D1-4484-9302-268C72B46D53}"/>
              </a:ext>
            </a:extLst>
          </p:cNvPr>
          <p:cNvSpPr>
            <a:spLocks noGrp="1" noRot="1" noChangeArrowheads="1"/>
          </p:cNvSpPr>
          <p:nvPr>
            <p:ph type="body" idx="1"/>
          </p:nvPr>
        </p:nvSpPr>
        <p:spPr>
          <a:xfrm>
            <a:off x="301625" y="596134"/>
            <a:ext cx="8540750" cy="5804666"/>
          </a:xfrm>
        </p:spPr>
        <p:txBody>
          <a:bodyPr>
            <a:spAutoFit/>
          </a:bodyPr>
          <a:lstStyle/>
          <a:p>
            <a:pPr>
              <a:lnSpc>
                <a:spcPct val="90000"/>
              </a:lnSpc>
            </a:pPr>
            <a:r>
              <a:rPr lang="en-US" altLang="en-US" dirty="0">
                <a:effectLst/>
              </a:rPr>
              <a:t>Salvation was prophesied by the Holy Spirit.</a:t>
            </a:r>
          </a:p>
          <a:p>
            <a:pPr>
              <a:lnSpc>
                <a:spcPct val="90000"/>
              </a:lnSpc>
            </a:pPr>
            <a:r>
              <a:rPr lang="en-US" altLang="en-US" dirty="0">
                <a:effectLst/>
              </a:rPr>
              <a:t>Salvation was announced by those who preached the gospel by the Holy Spirit.</a:t>
            </a:r>
          </a:p>
          <a:p>
            <a:pPr>
              <a:lnSpc>
                <a:spcPct val="90000"/>
              </a:lnSpc>
            </a:pPr>
            <a:r>
              <a:rPr lang="en-US" altLang="en-US" dirty="0">
                <a:effectLst/>
              </a:rPr>
              <a:t>Their message of salvation was validated by the Holy Spirit.</a:t>
            </a:r>
          </a:p>
          <a:p>
            <a:pPr>
              <a:lnSpc>
                <a:spcPct val="90000"/>
              </a:lnSpc>
            </a:pPr>
            <a:r>
              <a:rPr lang="en-US" altLang="en-US" dirty="0">
                <a:effectLst/>
              </a:rPr>
              <a:t>The promise of the gift of the Holy Spirit in Acts 2:38 was not only to those present but for all who would repent and be baptized.</a:t>
            </a:r>
          </a:p>
          <a:p>
            <a:pPr>
              <a:lnSpc>
                <a:spcPct val="90000"/>
              </a:lnSpc>
            </a:pPr>
            <a:r>
              <a:rPr lang="en-US" altLang="en-US" dirty="0">
                <a:effectLst/>
              </a:rPr>
              <a:t>Everyone who complies with the conditions of Acts 2:38 receives the gift of the Holy Spirit and that gift is the salvation promised through the prophets.</a:t>
            </a:r>
          </a:p>
        </p:txBody>
      </p:sp>
    </p:spTree>
  </p:cSld>
  <p:clrMapOvr>
    <a:masterClrMapping/>
  </p:clrMapOvr>
  <p:transition spd="slow">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a:extLst>
              <a:ext uri="{FF2B5EF4-FFF2-40B4-BE49-F238E27FC236}">
                <a16:creationId xmlns:a16="http://schemas.microsoft.com/office/drawing/2014/main" id="{ACB6E85A-05CE-4494-AA44-FCA3C18E5472}"/>
              </a:ext>
            </a:extLst>
          </p:cNvPr>
          <p:cNvSpPr txBox="1">
            <a:spLocks noChangeArrowheads="1"/>
          </p:cNvSpPr>
          <p:nvPr/>
        </p:nvSpPr>
        <p:spPr bwMode="auto">
          <a:xfrm>
            <a:off x="285946" y="1676400"/>
            <a:ext cx="8610600" cy="506571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200" b="1" u="sng" dirty="0">
                <a:solidFill>
                  <a:srgbClr val="FFFF00"/>
                </a:solidFill>
                <a:latin typeface="Arial" panose="020B0604020202020204" pitchFamily="34" charset="0"/>
              </a:rPr>
              <a:t>Acts 2:38-39</a:t>
            </a:r>
          </a:p>
          <a:p>
            <a:pPr algn="ctr"/>
            <a:endParaRPr lang="en-US" altLang="en-US" sz="3200" b="1" u="sng" dirty="0">
              <a:solidFill>
                <a:schemeClr val="folHlink"/>
              </a:solidFill>
              <a:latin typeface="Arial" panose="020B0604020202020204" pitchFamily="34" charset="0"/>
            </a:endParaRPr>
          </a:p>
          <a:p>
            <a:r>
              <a:rPr lang="en-US" altLang="en-US" sz="3200" dirty="0">
                <a:solidFill>
                  <a:srgbClr val="FFFFFF"/>
                </a:solidFill>
                <a:latin typeface="Times New Roman" panose="02020603050405020304" pitchFamily="18" charset="0"/>
              </a:rPr>
              <a:t>“</a:t>
            </a:r>
            <a:r>
              <a:rPr lang="en-US" altLang="en-US" sz="3200" b="1" dirty="0">
                <a:solidFill>
                  <a:srgbClr val="FFFFFF"/>
                </a:solidFill>
                <a:latin typeface="Times New Roman" panose="02020603050405020304" pitchFamily="18" charset="0"/>
              </a:rPr>
              <a:t>And Peter (said) unto them, Repent ye, and be baptized every one of you in the name of Jesus Christ unto the remission of your sins; and ye shall receive the </a:t>
            </a:r>
            <a:r>
              <a:rPr lang="en-US" altLang="en-US" sz="3200" b="1" dirty="0">
                <a:solidFill>
                  <a:schemeClr val="hlink"/>
                </a:solidFill>
                <a:effectLst>
                  <a:outerShdw blurRad="38100" dist="38100" dir="2700000" algn="tl">
                    <a:srgbClr val="000000"/>
                  </a:outerShdw>
                </a:effectLst>
                <a:latin typeface="Times New Roman" panose="02020603050405020304" pitchFamily="18" charset="0"/>
              </a:rPr>
              <a:t>gift of the Holy Spirit</a:t>
            </a:r>
            <a:r>
              <a:rPr lang="en-US" altLang="en-US" sz="3200" b="1" dirty="0">
                <a:solidFill>
                  <a:srgbClr val="FFFFFF"/>
                </a:solidFill>
                <a:effectLst>
                  <a:outerShdw blurRad="38100" dist="38100" dir="2700000" algn="tl">
                    <a:srgbClr val="000000"/>
                  </a:outerShdw>
                </a:effectLst>
                <a:latin typeface="Times New Roman" panose="02020603050405020304" pitchFamily="18" charset="0"/>
              </a:rPr>
              <a:t>.</a:t>
            </a:r>
            <a:endParaRPr lang="en-US" altLang="en-US" sz="3200" b="1" dirty="0">
              <a:solidFill>
                <a:srgbClr val="FFFFFF"/>
              </a:solidFill>
              <a:latin typeface="Times New Roman" panose="02020603050405020304" pitchFamily="18" charset="0"/>
            </a:endParaRPr>
          </a:p>
          <a:p>
            <a:endParaRPr lang="en-US" altLang="en-US" sz="3200" b="1" dirty="0">
              <a:latin typeface="Times New Roman" panose="02020603050405020304" pitchFamily="18" charset="0"/>
            </a:endParaRPr>
          </a:p>
          <a:p>
            <a:r>
              <a:rPr lang="en-US" altLang="en-US" sz="3200" b="1" dirty="0">
                <a:solidFill>
                  <a:srgbClr val="FFFFFF"/>
                </a:solidFill>
                <a:latin typeface="Times New Roman" panose="02020603050405020304" pitchFamily="18" charset="0"/>
              </a:rPr>
              <a:t>For to you is </a:t>
            </a:r>
            <a:r>
              <a:rPr lang="en-US" altLang="en-US" sz="3600" b="1" dirty="0">
                <a:solidFill>
                  <a:schemeClr val="hlink"/>
                </a:solidFill>
                <a:effectLst>
                  <a:outerShdw blurRad="38100" dist="38100" dir="2700000" algn="tl">
                    <a:srgbClr val="000000"/>
                  </a:outerShdw>
                </a:effectLst>
                <a:latin typeface="Times New Roman" panose="02020603050405020304" pitchFamily="18" charset="0"/>
              </a:rPr>
              <a:t>the promise</a:t>
            </a:r>
            <a:r>
              <a:rPr lang="en-US" altLang="en-US" sz="3200" b="1" dirty="0">
                <a:solidFill>
                  <a:srgbClr val="FFFFFF"/>
                </a:solidFill>
                <a:latin typeface="Times New Roman" panose="02020603050405020304" pitchFamily="18" charset="0"/>
              </a:rPr>
              <a:t>, and to your children, and to all that are afar off, (even) as many as the Lord our God shall call unto him</a:t>
            </a:r>
            <a:r>
              <a:rPr lang="en-US" altLang="en-US" sz="3200" dirty="0">
                <a:solidFill>
                  <a:srgbClr val="FFFFFF"/>
                </a:solidFill>
                <a:latin typeface="Times New Roman" panose="02020603050405020304" pitchFamily="18" charset="0"/>
              </a:rPr>
              <a:t>.”</a:t>
            </a:r>
            <a:endParaRPr lang="en-US" altLang="en-US" sz="3200" u="sng" dirty="0">
              <a:solidFill>
                <a:srgbClr val="FFFFFF"/>
              </a:solidFill>
              <a:latin typeface="Arial" panose="020B0604020202020204" pitchFamily="34" charset="0"/>
            </a:endParaRPr>
          </a:p>
        </p:txBody>
      </p:sp>
      <p:sp>
        <p:nvSpPr>
          <p:cNvPr id="16388" name="Line 4">
            <a:extLst>
              <a:ext uri="{FF2B5EF4-FFF2-40B4-BE49-F238E27FC236}">
                <a16:creationId xmlns:a16="http://schemas.microsoft.com/office/drawing/2014/main" id="{8D5EC084-BEC7-4D03-AB58-8945B004D22D}"/>
              </a:ext>
            </a:extLst>
          </p:cNvPr>
          <p:cNvSpPr>
            <a:spLocks noChangeShapeType="1"/>
          </p:cNvSpPr>
          <p:nvPr/>
        </p:nvSpPr>
        <p:spPr bwMode="auto">
          <a:xfrm>
            <a:off x="428919" y="5648227"/>
            <a:ext cx="4495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
            <a:extLst>
              <a:ext uri="{FF2B5EF4-FFF2-40B4-BE49-F238E27FC236}">
                <a16:creationId xmlns:a16="http://schemas.microsoft.com/office/drawing/2014/main" id="{747315A5-9BEA-41C1-B636-55C371898149}"/>
              </a:ext>
            </a:extLst>
          </p:cNvPr>
          <p:cNvSpPr>
            <a:spLocks noChangeShapeType="1"/>
          </p:cNvSpPr>
          <p:nvPr/>
        </p:nvSpPr>
        <p:spPr bwMode="auto">
          <a:xfrm>
            <a:off x="1609627" y="4124227"/>
            <a:ext cx="5257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0" name="Line 6">
            <a:extLst>
              <a:ext uri="{FF2B5EF4-FFF2-40B4-BE49-F238E27FC236}">
                <a16:creationId xmlns:a16="http://schemas.microsoft.com/office/drawing/2014/main" id="{F543FF7F-D506-4924-8ED6-400FB62928E4}"/>
              </a:ext>
            </a:extLst>
          </p:cNvPr>
          <p:cNvSpPr>
            <a:spLocks noChangeShapeType="1"/>
          </p:cNvSpPr>
          <p:nvPr/>
        </p:nvSpPr>
        <p:spPr bwMode="auto">
          <a:xfrm>
            <a:off x="2657573" y="4619919"/>
            <a:ext cx="426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AutoShape 2">
            <a:extLst>
              <a:ext uri="{FF2B5EF4-FFF2-40B4-BE49-F238E27FC236}">
                <a16:creationId xmlns:a16="http://schemas.microsoft.com/office/drawing/2014/main" id="{1D91CF9F-411E-44B6-9AEC-3EEF683C3D05}"/>
              </a:ext>
            </a:extLst>
          </p:cNvPr>
          <p:cNvSpPr>
            <a:spLocks noChangeArrowheads="1"/>
          </p:cNvSpPr>
          <p:nvPr/>
        </p:nvSpPr>
        <p:spPr bwMode="auto">
          <a:xfrm>
            <a:off x="990600" y="181465"/>
            <a:ext cx="7239000" cy="1295400"/>
          </a:xfrm>
          <a:prstGeom prst="flowChartAlternateProcess">
            <a:avLst/>
          </a:prstGeom>
          <a:solidFill>
            <a:srgbClr val="CCCCFF"/>
          </a:solidFill>
          <a:ln w="9525">
            <a:solidFill>
              <a:srgbClr val="CC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600" b="1" dirty="0">
                <a:solidFill>
                  <a:srgbClr val="CC6600"/>
                </a:solidFill>
                <a:effectLst>
                  <a:outerShdw blurRad="38100" dist="38100" dir="2700000" algn="tl">
                    <a:srgbClr val="000000"/>
                  </a:outerShdw>
                </a:effectLst>
                <a:latin typeface="Arial" panose="020B0604020202020204" pitchFamily="34" charset="0"/>
              </a:rPr>
              <a:t>Our Salvation Is The Promise</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animEffect transition="in" filter="wipe(left)">
                                      <p:cBhvr>
                                        <p:cTn id="7" dur="500"/>
                                        <p:tgtEl>
                                          <p:spTgt spid="163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390"/>
                                        </p:tgtEl>
                                        <p:attrNameLst>
                                          <p:attrName>style.visibility</p:attrName>
                                        </p:attrNameLst>
                                      </p:cBhvr>
                                      <p:to>
                                        <p:strVal val="visible"/>
                                      </p:to>
                                    </p:set>
                                    <p:animEffect transition="in" filter="wipe(left)">
                                      <p:cBhvr>
                                        <p:cTn id="12" dur="500"/>
                                        <p:tgtEl>
                                          <p:spTgt spid="163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6388"/>
                                        </p:tgtEl>
                                        <p:attrNameLst>
                                          <p:attrName>style.visibility</p:attrName>
                                        </p:attrNameLst>
                                      </p:cBhvr>
                                      <p:to>
                                        <p:strVal val="visible"/>
                                      </p:to>
                                    </p:set>
                                    <p:animEffect transition="in" filter="wipe(left)">
                                      <p:cBhvr>
                                        <p:cTn id="17"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a:extLst>
              <a:ext uri="{FF2B5EF4-FFF2-40B4-BE49-F238E27FC236}">
                <a16:creationId xmlns:a16="http://schemas.microsoft.com/office/drawing/2014/main" id="{0A2A6DFD-9EC1-4319-934D-928666EF9EF4}"/>
              </a:ext>
            </a:extLst>
          </p:cNvPr>
          <p:cNvSpPr>
            <a:spLocks noChangeArrowheads="1"/>
          </p:cNvSpPr>
          <p:nvPr/>
        </p:nvSpPr>
        <p:spPr bwMode="auto">
          <a:xfrm>
            <a:off x="990600" y="181465"/>
            <a:ext cx="7239000" cy="1295400"/>
          </a:xfrm>
          <a:prstGeom prst="flowChartAlternateProcess">
            <a:avLst/>
          </a:prstGeom>
          <a:solidFill>
            <a:srgbClr val="CCCCFF"/>
          </a:solidFill>
          <a:ln w="9525">
            <a:solidFill>
              <a:srgbClr val="CC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600" b="1" dirty="0">
                <a:solidFill>
                  <a:srgbClr val="CC6600"/>
                </a:solidFill>
                <a:effectLst>
                  <a:outerShdw blurRad="38100" dist="38100" dir="2700000" algn="tl">
                    <a:srgbClr val="000000"/>
                  </a:outerShdw>
                </a:effectLst>
                <a:latin typeface="Arial" panose="020B0604020202020204" pitchFamily="34" charset="0"/>
              </a:rPr>
              <a:t>Our Salvation Is The Promise</a:t>
            </a:r>
          </a:p>
        </p:txBody>
      </p:sp>
      <p:sp>
        <p:nvSpPr>
          <p:cNvPr id="33795" name="Text Box 3">
            <a:extLst>
              <a:ext uri="{FF2B5EF4-FFF2-40B4-BE49-F238E27FC236}">
                <a16:creationId xmlns:a16="http://schemas.microsoft.com/office/drawing/2014/main" id="{F00E48B3-6E57-4139-8C44-E77573AB6C56}"/>
              </a:ext>
            </a:extLst>
          </p:cNvPr>
          <p:cNvSpPr txBox="1">
            <a:spLocks noChangeArrowheads="1"/>
          </p:cNvSpPr>
          <p:nvPr/>
        </p:nvSpPr>
        <p:spPr bwMode="auto">
          <a:xfrm>
            <a:off x="86411" y="1752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b="1" u="sng" dirty="0">
                <a:solidFill>
                  <a:srgbClr val="FFFF00"/>
                </a:solidFill>
                <a:latin typeface="Arial" panose="020B0604020202020204" pitchFamily="34" charset="0"/>
              </a:rPr>
              <a:t>Acts 3:25-26</a:t>
            </a:r>
          </a:p>
          <a:p>
            <a:r>
              <a:rPr lang="en-US" altLang="en-US" sz="3200" dirty="0">
                <a:solidFill>
                  <a:srgbClr val="FFFFFF"/>
                </a:solidFill>
                <a:latin typeface="Times New Roman" panose="02020603050405020304" pitchFamily="18" charset="0"/>
              </a:rPr>
              <a:t>“Ye are the sons of the prophets, and of the covenant which God made with your fathers, saying unto Abraham, </a:t>
            </a:r>
            <a:r>
              <a:rPr lang="en-US" altLang="en-US" sz="3200" b="1" u="sng" dirty="0">
                <a:solidFill>
                  <a:schemeClr val="hlink"/>
                </a:solidFill>
                <a:effectLst>
                  <a:outerShdw blurRad="38100" dist="38100" dir="2700000" algn="tl">
                    <a:srgbClr val="000000"/>
                  </a:outerShdw>
                </a:effectLst>
                <a:latin typeface="Times New Roman" panose="02020603050405020304" pitchFamily="18" charset="0"/>
              </a:rPr>
              <a:t>And in thy seed shall all the families of the earth be blessed</a:t>
            </a:r>
            <a:r>
              <a:rPr lang="en-US" altLang="en-US" sz="3200" dirty="0">
                <a:solidFill>
                  <a:schemeClr val="hlink"/>
                </a:solidFill>
                <a:latin typeface="Times New Roman" panose="02020603050405020304" pitchFamily="18" charset="0"/>
              </a:rPr>
              <a:t>.</a:t>
            </a:r>
            <a:endParaRPr lang="en-US" altLang="en-US" sz="3200" dirty="0">
              <a:latin typeface="Times New Roman" panose="02020603050405020304" pitchFamily="18" charset="0"/>
            </a:endParaRPr>
          </a:p>
          <a:p>
            <a:endParaRPr lang="en-US" altLang="en-US" sz="3200" dirty="0">
              <a:latin typeface="Times New Roman" panose="02020603050405020304" pitchFamily="18" charset="0"/>
            </a:endParaRPr>
          </a:p>
          <a:p>
            <a:r>
              <a:rPr lang="en-US" altLang="en-US" sz="3200" dirty="0">
                <a:solidFill>
                  <a:srgbClr val="FFFFFF"/>
                </a:solidFill>
                <a:latin typeface="Times New Roman" panose="02020603050405020304" pitchFamily="18" charset="0"/>
              </a:rPr>
              <a:t>Unto you first God, having raised up his Servant, sent him to </a:t>
            </a:r>
            <a:r>
              <a:rPr lang="en-US" altLang="en-US" sz="3200" b="1" u="sng" dirty="0">
                <a:solidFill>
                  <a:schemeClr val="hlink"/>
                </a:solidFill>
                <a:effectLst>
                  <a:outerShdw blurRad="38100" dist="38100" dir="2700000" algn="tl">
                    <a:srgbClr val="000000"/>
                  </a:outerShdw>
                </a:effectLst>
                <a:latin typeface="Times New Roman" panose="02020603050405020304" pitchFamily="18" charset="0"/>
              </a:rPr>
              <a:t>bless you, in turning away every one of you from your iniquities</a:t>
            </a:r>
            <a:r>
              <a:rPr lang="en-US" altLang="en-US" sz="3200" dirty="0">
                <a:latin typeface="Times New Roman" panose="02020603050405020304" pitchFamily="18" charset="0"/>
              </a:rPr>
              <a:t>.”</a:t>
            </a:r>
            <a:endParaRPr lang="en-US" altLang="en-US" sz="4800" dirty="0">
              <a:solidFill>
                <a:schemeClr val="folHlink"/>
              </a:solidFill>
              <a:latin typeface="Times New Roman" panose="02020603050405020304" pitchFamily="18" charset="0"/>
            </a:endParaRP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a:extLst>
              <a:ext uri="{FF2B5EF4-FFF2-40B4-BE49-F238E27FC236}">
                <a16:creationId xmlns:a16="http://schemas.microsoft.com/office/drawing/2014/main" id="{D976DC3D-3CA5-431D-AA6A-3150AA60A8E8}"/>
              </a:ext>
            </a:extLst>
          </p:cNvPr>
          <p:cNvSpPr>
            <a:spLocks noChangeArrowheads="1"/>
          </p:cNvSpPr>
          <p:nvPr/>
        </p:nvSpPr>
        <p:spPr bwMode="auto">
          <a:xfrm>
            <a:off x="990600" y="304800"/>
            <a:ext cx="7239000" cy="1295400"/>
          </a:xfrm>
          <a:prstGeom prst="flowChartAlternateProcess">
            <a:avLst/>
          </a:prstGeom>
          <a:solidFill>
            <a:srgbClr val="CCCCFF"/>
          </a:solidFill>
          <a:ln w="9525">
            <a:solidFill>
              <a:srgbClr val="CC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600" b="1">
                <a:solidFill>
                  <a:srgbClr val="CC6600"/>
                </a:solidFill>
                <a:effectLst>
                  <a:outerShdw blurRad="38100" dist="38100" dir="2700000" algn="tl">
                    <a:srgbClr val="000000"/>
                  </a:outerShdw>
                </a:effectLst>
                <a:latin typeface="Arial" panose="020B0604020202020204" pitchFamily="34" charset="0"/>
              </a:rPr>
              <a:t>Our Salvation Is The Promise</a:t>
            </a:r>
          </a:p>
        </p:txBody>
      </p:sp>
      <p:sp>
        <p:nvSpPr>
          <p:cNvPr id="34819" name="Text Box 3">
            <a:extLst>
              <a:ext uri="{FF2B5EF4-FFF2-40B4-BE49-F238E27FC236}">
                <a16:creationId xmlns:a16="http://schemas.microsoft.com/office/drawing/2014/main" id="{F7738622-8AFE-4B2D-AE46-AA4927ED759F}"/>
              </a:ext>
            </a:extLst>
          </p:cNvPr>
          <p:cNvSpPr txBox="1">
            <a:spLocks noChangeArrowheads="1"/>
          </p:cNvSpPr>
          <p:nvPr/>
        </p:nvSpPr>
        <p:spPr bwMode="auto">
          <a:xfrm>
            <a:off x="351935" y="1905000"/>
            <a:ext cx="84582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200" b="1" u="sng" dirty="0">
                <a:solidFill>
                  <a:srgbClr val="FFFF00"/>
                </a:solidFill>
                <a:latin typeface="Arial" panose="020B0604020202020204" pitchFamily="34" charset="0"/>
              </a:rPr>
              <a:t>Galatians 3:26-29</a:t>
            </a:r>
          </a:p>
          <a:p>
            <a:r>
              <a:rPr lang="en-US" altLang="en-US" sz="2800" dirty="0">
                <a:solidFill>
                  <a:srgbClr val="FFFFFF"/>
                </a:solidFill>
                <a:latin typeface="Times New Roman" panose="02020603050405020304" pitchFamily="18" charset="0"/>
              </a:rPr>
              <a:t>“For ye are all sons of God, through faith, in Christ Jesus. </a:t>
            </a:r>
          </a:p>
          <a:p>
            <a:r>
              <a:rPr lang="en-US" altLang="en-US" sz="2800" dirty="0">
                <a:solidFill>
                  <a:srgbClr val="FFFFFF"/>
                </a:solidFill>
                <a:latin typeface="Times New Roman" panose="02020603050405020304" pitchFamily="18" charset="0"/>
              </a:rPr>
              <a:t>For as many of you as were baptized into Christ did put on Christ.</a:t>
            </a:r>
          </a:p>
          <a:p>
            <a:r>
              <a:rPr lang="en-US" altLang="en-US" sz="2800" dirty="0">
                <a:solidFill>
                  <a:srgbClr val="FFFFFF"/>
                </a:solidFill>
                <a:latin typeface="Times New Roman" panose="02020603050405020304" pitchFamily="18" charset="0"/>
              </a:rPr>
              <a:t>There can be neither Jew nor Greek, there can be neither bond nor free, there can be no male and female; for ye all are one (man) in Christ Jesus.</a:t>
            </a:r>
          </a:p>
          <a:p>
            <a:r>
              <a:rPr lang="en-US" altLang="en-US" sz="2800" dirty="0">
                <a:solidFill>
                  <a:srgbClr val="FFFFFF"/>
                </a:solidFill>
                <a:latin typeface="Times New Roman" panose="02020603050405020304" pitchFamily="18" charset="0"/>
              </a:rPr>
              <a:t>And if ye are Christ’s, then are ye Abraham’s seed, heirs according to promise.”</a:t>
            </a:r>
            <a:r>
              <a:rPr lang="en-US" altLang="en-US" dirty="0">
                <a:solidFill>
                  <a:srgbClr val="FFFFFF"/>
                </a:solidFill>
                <a:latin typeface="Garamond" panose="02020404030301010803" pitchFamily="18" charset="0"/>
              </a:rPr>
              <a:t> </a:t>
            </a:r>
          </a:p>
        </p:txBody>
      </p:sp>
      <p:sp>
        <p:nvSpPr>
          <p:cNvPr id="34820" name="Line 4">
            <a:extLst>
              <a:ext uri="{FF2B5EF4-FFF2-40B4-BE49-F238E27FC236}">
                <a16:creationId xmlns:a16="http://schemas.microsoft.com/office/drawing/2014/main" id="{DB3AFDEA-6621-4513-8AED-E79A80337F34}"/>
              </a:ext>
            </a:extLst>
          </p:cNvPr>
          <p:cNvSpPr>
            <a:spLocks noChangeShapeType="1"/>
          </p:cNvSpPr>
          <p:nvPr/>
        </p:nvSpPr>
        <p:spPr bwMode="auto">
          <a:xfrm>
            <a:off x="4381892" y="5410200"/>
            <a:ext cx="3161908" cy="0"/>
          </a:xfrm>
          <a:prstGeom prst="line">
            <a:avLst/>
          </a:prstGeom>
          <a:noFill/>
          <a:ln w="762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1" name="Line 5">
            <a:extLst>
              <a:ext uri="{FF2B5EF4-FFF2-40B4-BE49-F238E27FC236}">
                <a16:creationId xmlns:a16="http://schemas.microsoft.com/office/drawing/2014/main" id="{0BED8DD2-9EE7-4D87-B7D0-A122D23E39B0}"/>
              </a:ext>
            </a:extLst>
          </p:cNvPr>
          <p:cNvSpPr>
            <a:spLocks noChangeShapeType="1"/>
          </p:cNvSpPr>
          <p:nvPr/>
        </p:nvSpPr>
        <p:spPr bwMode="auto">
          <a:xfrm>
            <a:off x="7800681" y="5410200"/>
            <a:ext cx="609600" cy="0"/>
          </a:xfrm>
          <a:prstGeom prst="line">
            <a:avLst/>
          </a:prstGeom>
          <a:noFill/>
          <a:ln w="762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2" name="Line 6">
            <a:extLst>
              <a:ext uri="{FF2B5EF4-FFF2-40B4-BE49-F238E27FC236}">
                <a16:creationId xmlns:a16="http://schemas.microsoft.com/office/drawing/2014/main" id="{AE124EA5-037F-4AFC-AD7D-792CF7B87173}"/>
              </a:ext>
            </a:extLst>
          </p:cNvPr>
          <p:cNvSpPr>
            <a:spLocks noChangeShapeType="1"/>
          </p:cNvSpPr>
          <p:nvPr/>
        </p:nvSpPr>
        <p:spPr bwMode="auto">
          <a:xfrm>
            <a:off x="494908" y="5848546"/>
            <a:ext cx="2895600" cy="0"/>
          </a:xfrm>
          <a:prstGeom prst="line">
            <a:avLst/>
          </a:prstGeom>
          <a:noFill/>
          <a:ln w="762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wipe(left)">
                                      <p:cBhvr>
                                        <p:cTn id="7" dur="500"/>
                                        <p:tgtEl>
                                          <p:spTgt spid="3482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4821"/>
                                        </p:tgtEl>
                                        <p:attrNameLst>
                                          <p:attrName>style.visibility</p:attrName>
                                        </p:attrNameLst>
                                      </p:cBhvr>
                                      <p:to>
                                        <p:strVal val="visible"/>
                                      </p:to>
                                    </p:set>
                                    <p:animEffect transition="in" filter="wipe(left)">
                                      <p:cBhvr>
                                        <p:cTn id="11" dur="500"/>
                                        <p:tgtEl>
                                          <p:spTgt spid="34821"/>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4822"/>
                                        </p:tgtEl>
                                        <p:attrNameLst>
                                          <p:attrName>style.visibility</p:attrName>
                                        </p:attrNameLst>
                                      </p:cBhvr>
                                      <p:to>
                                        <p:strVal val="visible"/>
                                      </p:to>
                                    </p:set>
                                    <p:animEffect transition="in" filter="wipe(left)">
                                      <p:cBhvr>
                                        <p:cTn id="15" dur="500"/>
                                        <p:tgtEl>
                                          <p:spTgt spid="34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8C1FCAF-F9DA-4BA4-A869-BF7EF0086892}"/>
              </a:ext>
            </a:extLst>
          </p:cNvPr>
          <p:cNvSpPr>
            <a:spLocks noChangeArrowheads="1"/>
          </p:cNvSpPr>
          <p:nvPr/>
        </p:nvSpPr>
        <p:spPr bwMode="auto">
          <a:xfrm>
            <a:off x="495693" y="1486287"/>
            <a:ext cx="3703320" cy="4645152"/>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800" b="1">
              <a:latin typeface="Arial" panose="020B0604020202020204" pitchFamily="34" charset="0"/>
            </a:endParaRPr>
          </a:p>
        </p:txBody>
      </p:sp>
      <p:sp>
        <p:nvSpPr>
          <p:cNvPr id="35843" name="Rectangle 3">
            <a:extLst>
              <a:ext uri="{FF2B5EF4-FFF2-40B4-BE49-F238E27FC236}">
                <a16:creationId xmlns:a16="http://schemas.microsoft.com/office/drawing/2014/main" id="{554F91E3-CA1D-4C49-ACAB-2ED7E7AAAF3B}"/>
              </a:ext>
            </a:extLst>
          </p:cNvPr>
          <p:cNvSpPr>
            <a:spLocks noChangeArrowheads="1"/>
          </p:cNvSpPr>
          <p:nvPr/>
        </p:nvSpPr>
        <p:spPr bwMode="auto">
          <a:xfrm>
            <a:off x="5084591" y="1486287"/>
            <a:ext cx="3699218" cy="4647426"/>
          </a:xfrm>
          <a:prstGeom prst="rect">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endParaRPr lang="en-US" altLang="en-US" sz="2800" b="1" dirty="0">
              <a:latin typeface="Arial" panose="020B0604020202020204" pitchFamily="34" charset="0"/>
            </a:endParaRPr>
          </a:p>
          <a:p>
            <a:pPr algn="ctr"/>
            <a:r>
              <a:rPr lang="en-US" altLang="en-US" sz="4000" b="1" u="sng" dirty="0">
                <a:latin typeface="Garamond" panose="02020404030301010803" pitchFamily="18" charset="0"/>
              </a:rPr>
              <a:t>Abraham’s</a:t>
            </a:r>
          </a:p>
          <a:p>
            <a:pPr algn="ctr"/>
            <a:r>
              <a:rPr lang="en-US" altLang="en-US" sz="4000" b="1" u="sng" dirty="0">
                <a:latin typeface="Garamond" panose="02020404030301010803" pitchFamily="18" charset="0"/>
              </a:rPr>
              <a:t>seed …</a:t>
            </a:r>
          </a:p>
          <a:p>
            <a:pPr algn="ctr"/>
            <a:r>
              <a:rPr lang="en-US" altLang="en-US" sz="4000" b="1" u="sng" dirty="0">
                <a:effectLst>
                  <a:outerShdw blurRad="38100" dist="38100" dir="2700000" algn="tl">
                    <a:srgbClr val="000000"/>
                  </a:outerShdw>
                </a:effectLst>
                <a:latin typeface="Garamond" panose="02020404030301010803" pitchFamily="18" charset="0"/>
              </a:rPr>
              <a:t>Heirs</a:t>
            </a:r>
            <a:r>
              <a:rPr lang="en-US" altLang="en-US" sz="4000" b="1" u="sng" dirty="0">
                <a:latin typeface="Garamond" panose="02020404030301010803" pitchFamily="18" charset="0"/>
              </a:rPr>
              <a:t> according</a:t>
            </a:r>
          </a:p>
          <a:p>
            <a:pPr algn="ctr"/>
            <a:r>
              <a:rPr lang="en-US" altLang="en-US" sz="4000" b="1" u="sng" dirty="0">
                <a:latin typeface="Garamond" panose="02020404030301010803" pitchFamily="18" charset="0"/>
              </a:rPr>
              <a:t>to</a:t>
            </a:r>
          </a:p>
          <a:p>
            <a:pPr algn="ctr"/>
            <a:r>
              <a:rPr lang="en-US" altLang="en-US" sz="4000" b="1" u="sng" dirty="0">
                <a:latin typeface="Garamond" panose="02020404030301010803" pitchFamily="18" charset="0"/>
              </a:rPr>
              <a:t>promise</a:t>
            </a:r>
          </a:p>
          <a:p>
            <a:pPr algn="ctr"/>
            <a:r>
              <a:rPr lang="en-US" altLang="en-US" sz="4000" b="1" dirty="0">
                <a:latin typeface="Garamond" panose="02020404030301010803" pitchFamily="18" charset="0"/>
              </a:rPr>
              <a:t>Galatians 3:29</a:t>
            </a:r>
          </a:p>
          <a:p>
            <a:pPr algn="ctr"/>
            <a:r>
              <a:rPr lang="en-US" altLang="en-US" sz="2800" b="1" dirty="0">
                <a:latin typeface="Arial" panose="020B0604020202020204" pitchFamily="34" charset="0"/>
              </a:rPr>
              <a:t> </a:t>
            </a:r>
          </a:p>
        </p:txBody>
      </p:sp>
      <p:sp>
        <p:nvSpPr>
          <p:cNvPr id="35844" name="Text Box 4">
            <a:extLst>
              <a:ext uri="{FF2B5EF4-FFF2-40B4-BE49-F238E27FC236}">
                <a16:creationId xmlns:a16="http://schemas.microsoft.com/office/drawing/2014/main" id="{B3450FDF-AB5D-4C03-A975-75AA61DB0CA9}"/>
              </a:ext>
            </a:extLst>
          </p:cNvPr>
          <p:cNvSpPr txBox="1">
            <a:spLocks noChangeArrowheads="1"/>
          </p:cNvSpPr>
          <p:nvPr/>
        </p:nvSpPr>
        <p:spPr bwMode="auto">
          <a:xfrm>
            <a:off x="37708" y="152400"/>
            <a:ext cx="9067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5900" u="sng" dirty="0">
                <a:latin typeface="DomCasual" pitchFamily="34" charset="0"/>
              </a:rPr>
              <a:t>The Promise</a:t>
            </a:r>
            <a:r>
              <a:rPr lang="en-US" altLang="en-US" sz="5900" dirty="0">
                <a:latin typeface="DomCasual" pitchFamily="34" charset="0"/>
              </a:rPr>
              <a:t> – Galatians 3:29</a:t>
            </a:r>
            <a:endParaRPr lang="en-US" altLang="en-US" sz="5900" u="sng" dirty="0">
              <a:latin typeface="DomCasual" pitchFamily="34" charset="0"/>
            </a:endParaRPr>
          </a:p>
        </p:txBody>
      </p:sp>
      <p:sp>
        <p:nvSpPr>
          <p:cNvPr id="35845" name="Rectangle 5">
            <a:extLst>
              <a:ext uri="{FF2B5EF4-FFF2-40B4-BE49-F238E27FC236}">
                <a16:creationId xmlns:a16="http://schemas.microsoft.com/office/drawing/2014/main" id="{E7AF159F-4941-4449-A64C-2458C7A45A94}"/>
              </a:ext>
            </a:extLst>
          </p:cNvPr>
          <p:cNvSpPr>
            <a:spLocks noChangeArrowheads="1"/>
          </p:cNvSpPr>
          <p:nvPr/>
        </p:nvSpPr>
        <p:spPr bwMode="auto">
          <a:xfrm>
            <a:off x="666946" y="1638692"/>
            <a:ext cx="33528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000" b="1" dirty="0">
                <a:latin typeface="Garamond" panose="02020404030301010803" pitchFamily="18" charset="0"/>
              </a:rPr>
              <a:t>For to you </a:t>
            </a:r>
          </a:p>
          <a:p>
            <a:pPr algn="ctr"/>
            <a:r>
              <a:rPr lang="en-US" altLang="en-US" sz="4000" b="1" dirty="0">
                <a:latin typeface="Garamond" panose="02020404030301010803" pitchFamily="18" charset="0"/>
              </a:rPr>
              <a:t>is </a:t>
            </a:r>
            <a:r>
              <a:rPr lang="en-US" altLang="en-US" sz="4000" b="1" u="sng" dirty="0">
                <a:latin typeface="Garamond" panose="02020404030301010803" pitchFamily="18" charset="0"/>
              </a:rPr>
              <a:t>the promise</a:t>
            </a:r>
            <a:r>
              <a:rPr lang="en-US" altLang="en-US" sz="4000" b="1" dirty="0">
                <a:latin typeface="Garamond" panose="02020404030301010803" pitchFamily="18" charset="0"/>
              </a:rPr>
              <a:t>,</a:t>
            </a:r>
          </a:p>
          <a:p>
            <a:pPr algn="ctr"/>
            <a:r>
              <a:rPr lang="en-US" altLang="en-US" sz="4000" b="1" dirty="0">
                <a:latin typeface="Garamond" panose="02020404030301010803" pitchFamily="18" charset="0"/>
              </a:rPr>
              <a:t>and to your children, </a:t>
            </a:r>
          </a:p>
          <a:p>
            <a:pPr algn="ctr"/>
            <a:r>
              <a:rPr lang="en-US" altLang="en-US" sz="4000" b="1" dirty="0">
                <a:latin typeface="Garamond" panose="02020404030301010803" pitchFamily="18" charset="0"/>
              </a:rPr>
              <a:t>and to all that are afar off</a:t>
            </a:r>
          </a:p>
          <a:p>
            <a:pPr algn="ctr"/>
            <a:r>
              <a:rPr lang="en-US" altLang="en-US" sz="4000" b="1" dirty="0">
                <a:latin typeface="Garamond" panose="02020404030301010803" pitchFamily="18" charset="0"/>
              </a:rPr>
              <a:t>Acts 2:39</a:t>
            </a:r>
            <a:r>
              <a:rPr lang="en-US" altLang="en-US" sz="4000" dirty="0">
                <a:latin typeface="Garamond" panose="02020404030301010803" pitchFamily="18" charset="0"/>
              </a:rPr>
              <a:t> </a:t>
            </a:r>
          </a:p>
        </p:txBody>
      </p:sp>
    </p:spTree>
  </p:cSld>
  <p:clrMapOvr>
    <a:masterClrMapping/>
  </p:clrMapOvr>
  <p:transition spd="slow">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a:extLst>
              <a:ext uri="{FF2B5EF4-FFF2-40B4-BE49-F238E27FC236}">
                <a16:creationId xmlns:a16="http://schemas.microsoft.com/office/drawing/2014/main" id="{A3BA79B8-29BF-4E23-A6AC-568955B80418}"/>
              </a:ext>
            </a:extLst>
          </p:cNvPr>
          <p:cNvSpPr txBox="1">
            <a:spLocks noChangeArrowheads="1"/>
          </p:cNvSpPr>
          <p:nvPr/>
        </p:nvSpPr>
        <p:spPr bwMode="auto">
          <a:xfrm>
            <a:off x="2422525" y="4206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latin typeface="Arial" panose="020B0604020202020204" pitchFamily="34" charset="0"/>
            </a:endParaRPr>
          </a:p>
        </p:txBody>
      </p:sp>
      <p:sp>
        <p:nvSpPr>
          <p:cNvPr id="36868" name="Text Box 4">
            <a:extLst>
              <a:ext uri="{FF2B5EF4-FFF2-40B4-BE49-F238E27FC236}">
                <a16:creationId xmlns:a16="http://schemas.microsoft.com/office/drawing/2014/main" id="{39C19E91-72D7-45C8-BB49-267BDA833D36}"/>
              </a:ext>
            </a:extLst>
          </p:cNvPr>
          <p:cNvSpPr txBox="1">
            <a:spLocks noChangeArrowheads="1"/>
          </p:cNvSpPr>
          <p:nvPr/>
        </p:nvSpPr>
        <p:spPr bwMode="auto">
          <a:xfrm>
            <a:off x="104481" y="1423988"/>
            <a:ext cx="8953108"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4000" b="1" dirty="0">
                <a:solidFill>
                  <a:schemeClr val="hlink"/>
                </a:solidFill>
                <a:effectLst>
                  <a:outerShdw blurRad="38100" dist="38100" dir="2700000" algn="tl">
                    <a:srgbClr val="000000"/>
                  </a:outerShdw>
                </a:effectLst>
                <a:latin typeface="Times New Roman" panose="02020603050405020304" pitchFamily="18" charset="0"/>
              </a:rPr>
              <a:t>This is the theme of Apostles’ preaching!</a:t>
            </a:r>
          </a:p>
          <a:p>
            <a:r>
              <a:rPr lang="en-US" altLang="en-US" sz="4000" dirty="0">
                <a:solidFill>
                  <a:srgbClr val="FFFF00"/>
                </a:solidFill>
                <a:latin typeface="Times New Roman" panose="02020603050405020304" pitchFamily="18" charset="0"/>
              </a:rPr>
              <a:t>Acts 2:38-39</a:t>
            </a:r>
          </a:p>
          <a:p>
            <a:r>
              <a:rPr lang="en-US" altLang="en-US" sz="4000" dirty="0">
                <a:solidFill>
                  <a:srgbClr val="FFFF00"/>
                </a:solidFill>
                <a:latin typeface="Times New Roman" panose="02020603050405020304" pitchFamily="18" charset="0"/>
              </a:rPr>
              <a:t>Acts 3:25-26</a:t>
            </a:r>
          </a:p>
          <a:p>
            <a:r>
              <a:rPr lang="en-US" altLang="en-US" sz="4000" dirty="0">
                <a:solidFill>
                  <a:srgbClr val="FFFF00"/>
                </a:solidFill>
                <a:latin typeface="Times New Roman" panose="02020603050405020304" pitchFamily="18" charset="0"/>
              </a:rPr>
              <a:t>Acts 13:23, 32</a:t>
            </a:r>
          </a:p>
          <a:p>
            <a:r>
              <a:rPr lang="en-US" altLang="en-US" sz="4000" dirty="0">
                <a:solidFill>
                  <a:srgbClr val="FFFF00"/>
                </a:solidFill>
                <a:latin typeface="Times New Roman" panose="02020603050405020304" pitchFamily="18" charset="0"/>
              </a:rPr>
              <a:t>Acts 26:6-7</a:t>
            </a:r>
          </a:p>
          <a:p>
            <a:r>
              <a:rPr lang="en-US" altLang="en-US" sz="4000" dirty="0">
                <a:solidFill>
                  <a:srgbClr val="FFFF00"/>
                </a:solidFill>
                <a:latin typeface="Times New Roman" panose="02020603050405020304" pitchFamily="18" charset="0"/>
              </a:rPr>
              <a:t>Ephesians 3:3-8</a:t>
            </a:r>
          </a:p>
          <a:p>
            <a:r>
              <a:rPr lang="en-US" altLang="en-US" sz="4000" dirty="0">
                <a:solidFill>
                  <a:srgbClr val="FFFF00"/>
                </a:solidFill>
                <a:latin typeface="Times New Roman" panose="02020603050405020304" pitchFamily="18" charset="0"/>
              </a:rPr>
              <a:t>Hebrews 11:13, 33, 39</a:t>
            </a:r>
          </a:p>
        </p:txBody>
      </p:sp>
      <p:sp>
        <p:nvSpPr>
          <p:cNvPr id="5" name="Text Box 4">
            <a:extLst>
              <a:ext uri="{FF2B5EF4-FFF2-40B4-BE49-F238E27FC236}">
                <a16:creationId xmlns:a16="http://schemas.microsoft.com/office/drawing/2014/main" id="{2DC06089-EECE-4315-BF36-DA24B249D2B8}"/>
              </a:ext>
            </a:extLst>
          </p:cNvPr>
          <p:cNvSpPr txBox="1">
            <a:spLocks noChangeArrowheads="1"/>
          </p:cNvSpPr>
          <p:nvPr/>
        </p:nvSpPr>
        <p:spPr bwMode="auto">
          <a:xfrm>
            <a:off x="37708" y="152400"/>
            <a:ext cx="9067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5900" u="sng" dirty="0">
                <a:latin typeface="DomCasual" pitchFamily="34" charset="0"/>
              </a:rPr>
              <a:t>The Promise</a:t>
            </a:r>
            <a:r>
              <a:rPr lang="en-US" altLang="en-US" sz="5900" dirty="0">
                <a:latin typeface="DomCasual" pitchFamily="34" charset="0"/>
              </a:rPr>
              <a:t> – Galatians 3:29</a:t>
            </a:r>
            <a:endParaRPr lang="en-US" altLang="en-US" sz="5900" u="sng" dirty="0">
              <a:latin typeface="DomCasual" pitchFamily="34" charset="0"/>
            </a:endParaRPr>
          </a:p>
        </p:txBody>
      </p:sp>
    </p:spTree>
  </p:cSld>
  <p:clrMapOvr>
    <a:masterClrMapping/>
  </p:clrMapOvr>
  <p:transition spd="slow">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C807718-CA58-4D06-B2AA-A03FB19D66AF}"/>
              </a:ext>
            </a:extLst>
          </p:cNvPr>
          <p:cNvSpPr>
            <a:spLocks noGrp="1" noRot="1" noChangeArrowheads="1"/>
          </p:cNvSpPr>
          <p:nvPr>
            <p:ph type="title"/>
          </p:nvPr>
        </p:nvSpPr>
        <p:spPr>
          <a:xfrm>
            <a:off x="304800" y="360273"/>
            <a:ext cx="8610600" cy="1200329"/>
          </a:xfrm>
        </p:spPr>
        <p:txBody>
          <a:bodyPr>
            <a:spAutoFit/>
          </a:bodyPr>
          <a:lstStyle/>
          <a:p>
            <a:r>
              <a:rPr lang="en-US" altLang="en-US" sz="3600" dirty="0"/>
              <a:t>What Was Promised?</a:t>
            </a:r>
            <a:br>
              <a:rPr lang="en-US" altLang="en-US" sz="3600" dirty="0"/>
            </a:br>
            <a:r>
              <a:rPr lang="en-US" altLang="en-US" sz="3600" i="1" dirty="0">
                <a:solidFill>
                  <a:srgbClr val="FFFF00"/>
                </a:solidFill>
              </a:rPr>
              <a:t>“Remission Of Sins”</a:t>
            </a:r>
          </a:p>
        </p:txBody>
      </p:sp>
      <p:sp>
        <p:nvSpPr>
          <p:cNvPr id="15363" name="Rectangle 3">
            <a:extLst>
              <a:ext uri="{FF2B5EF4-FFF2-40B4-BE49-F238E27FC236}">
                <a16:creationId xmlns:a16="http://schemas.microsoft.com/office/drawing/2014/main" id="{F0C40224-CE16-436B-874B-34ECF1762650}"/>
              </a:ext>
            </a:extLst>
          </p:cNvPr>
          <p:cNvSpPr>
            <a:spLocks noRot="1" noChangeArrowheads="1"/>
          </p:cNvSpPr>
          <p:nvPr/>
        </p:nvSpPr>
        <p:spPr bwMode="auto">
          <a:xfrm>
            <a:off x="143757" y="1905000"/>
            <a:ext cx="4343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Arial" panose="020B0604020202020204" pitchFamily="34" charset="0"/>
              <a:buChar char="►"/>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buChar cha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80000"/>
              <a:buFont typeface="Arial" panose="020B0604020202020204" pitchFamily="34" charset="0"/>
              <a:buChar char="►"/>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80000"/>
              <a:buFont typeface="Arial" panose="020B0604020202020204" pitchFamily="34" charset="0"/>
              <a:buChar char="►"/>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buChar char="►"/>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buChar char="►"/>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buChar char="►"/>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buChar char="►"/>
              <a:defRPr>
                <a:solidFill>
                  <a:schemeClr val="tx1"/>
                </a:solidFill>
                <a:effectLst>
                  <a:outerShdw blurRad="38100" dist="38100" dir="2700000" algn="tl">
                    <a:srgbClr val="000000"/>
                  </a:outerShdw>
                </a:effectLst>
                <a:latin typeface="Tahoma" panose="020B0604030504040204" pitchFamily="34" charset="0"/>
              </a:defRPr>
            </a:lvl9pPr>
          </a:lstStyle>
          <a:p>
            <a:pPr eaLnBrk="1" hangingPunct="1"/>
            <a:r>
              <a:rPr lang="en-US" altLang="en-US" sz="3200" b="1" dirty="0"/>
              <a:t> </a:t>
            </a:r>
            <a:r>
              <a:rPr lang="en-US" altLang="en-US" sz="3200" b="1" dirty="0">
                <a:solidFill>
                  <a:srgbClr val="FFCC00"/>
                </a:solidFill>
              </a:rPr>
              <a:t>Matthew 26:28</a:t>
            </a:r>
          </a:p>
          <a:p>
            <a:pPr eaLnBrk="1" hangingPunct="1">
              <a:buFont typeface="Arial" panose="020B0604020202020204" pitchFamily="34" charset="0"/>
              <a:buNone/>
            </a:pPr>
            <a:r>
              <a:rPr lang="en-US" altLang="en-US" sz="3200" i="1" dirty="0"/>
              <a:t>“</a:t>
            </a:r>
            <a:r>
              <a:rPr lang="en-US" altLang="en-US" sz="3200" b="1" i="1" dirty="0"/>
              <a:t>this is My blood … which is shed for many </a:t>
            </a:r>
            <a:r>
              <a:rPr lang="en-US" altLang="en-US" sz="3200" b="1" i="1" dirty="0">
                <a:solidFill>
                  <a:srgbClr val="FFCC00"/>
                </a:solidFill>
              </a:rPr>
              <a:t>for the remission of sins</a:t>
            </a:r>
            <a:r>
              <a:rPr lang="en-US" altLang="en-US" sz="3200" i="1" dirty="0">
                <a:solidFill>
                  <a:srgbClr val="FFCC00"/>
                </a:solidFill>
              </a:rPr>
              <a:t>”</a:t>
            </a:r>
          </a:p>
          <a:p>
            <a:pPr eaLnBrk="1" hangingPunct="1">
              <a:buFont typeface="Arial" panose="020B0604020202020204" pitchFamily="34" charset="0"/>
              <a:buNone/>
            </a:pPr>
            <a:endParaRPr lang="en-US" altLang="en-US" sz="800" b="1" i="1" dirty="0">
              <a:solidFill>
                <a:schemeClr val="tx2"/>
              </a:solidFill>
            </a:endParaRPr>
          </a:p>
          <a:p>
            <a:pPr algn="ctr" eaLnBrk="1" hangingPunct="1">
              <a:buFont typeface="Arial" panose="020B0604020202020204" pitchFamily="34" charset="0"/>
              <a:buNone/>
            </a:pPr>
            <a:endParaRPr lang="en-US" altLang="en-US" sz="800" b="1" i="1" dirty="0">
              <a:solidFill>
                <a:schemeClr val="tx2"/>
              </a:solidFill>
            </a:endParaRPr>
          </a:p>
          <a:p>
            <a:pPr algn="ctr" eaLnBrk="1" hangingPunct="1">
              <a:buFont typeface="Arial" panose="020B0604020202020204" pitchFamily="34" charset="0"/>
              <a:buNone/>
            </a:pPr>
            <a:endParaRPr lang="en-US" altLang="en-US" sz="3200" b="1" i="1" u="sng" dirty="0">
              <a:solidFill>
                <a:srgbClr val="FFFF00"/>
              </a:solidFill>
            </a:endParaRPr>
          </a:p>
          <a:p>
            <a:pPr algn="ctr" eaLnBrk="1" hangingPunct="1">
              <a:buFont typeface="Arial" panose="020B0604020202020204" pitchFamily="34" charset="0"/>
              <a:buNone/>
            </a:pPr>
            <a:r>
              <a:rPr lang="en-US" altLang="en-US" sz="3200" b="1" i="1" u="sng" dirty="0">
                <a:solidFill>
                  <a:srgbClr val="FFFF00"/>
                </a:solidFill>
              </a:rPr>
              <a:t>IN ORDER TO HAVE</a:t>
            </a:r>
          </a:p>
        </p:txBody>
      </p:sp>
      <p:sp>
        <p:nvSpPr>
          <p:cNvPr id="15364" name="Rectangle 4">
            <a:extLst>
              <a:ext uri="{FF2B5EF4-FFF2-40B4-BE49-F238E27FC236}">
                <a16:creationId xmlns:a16="http://schemas.microsoft.com/office/drawing/2014/main" id="{34F993CB-93EE-4CE3-B813-0A01F34ED434}"/>
              </a:ext>
            </a:extLst>
          </p:cNvPr>
          <p:cNvSpPr>
            <a:spLocks noGrp="1" noRot="1" noChangeArrowheads="1"/>
          </p:cNvSpPr>
          <p:nvPr>
            <p:ph type="body" sz="half" idx="1"/>
          </p:nvPr>
        </p:nvSpPr>
        <p:spPr>
          <a:xfrm>
            <a:off x="4487157" y="1901952"/>
            <a:ext cx="4343400" cy="4270248"/>
          </a:xfrm>
          <a:noFill/>
          <a:ln/>
        </p:spPr>
        <p:txBody>
          <a:bodyPr>
            <a:spAutoFit/>
          </a:bodyPr>
          <a:lstStyle/>
          <a:p>
            <a:pPr marL="0" indent="0">
              <a:lnSpc>
                <a:spcPct val="90000"/>
              </a:lnSpc>
            </a:pPr>
            <a:r>
              <a:rPr lang="en-US" altLang="en-US" sz="2800" dirty="0"/>
              <a:t> </a:t>
            </a:r>
            <a:r>
              <a:rPr lang="en-US" altLang="en-US" b="1" dirty="0">
                <a:solidFill>
                  <a:srgbClr val="FFCC00"/>
                </a:solidFill>
              </a:rPr>
              <a:t>Acts 2:38</a:t>
            </a:r>
          </a:p>
          <a:p>
            <a:pPr marL="0" indent="0">
              <a:lnSpc>
                <a:spcPct val="90000"/>
              </a:lnSpc>
              <a:buFont typeface="Arial" panose="020B0604020202020204" pitchFamily="34" charset="0"/>
              <a:buNone/>
            </a:pPr>
            <a:r>
              <a:rPr lang="en-US" altLang="en-US" b="1" i="1" dirty="0"/>
              <a:t>Repent, and … be baptized in the name of Jesus Christ </a:t>
            </a:r>
            <a:r>
              <a:rPr lang="en-US" altLang="en-US" i="1" dirty="0">
                <a:solidFill>
                  <a:srgbClr val="FFCC00"/>
                </a:solidFill>
              </a:rPr>
              <a:t>“</a:t>
            </a:r>
            <a:r>
              <a:rPr lang="en-US" altLang="en-US" b="1" i="1" dirty="0">
                <a:solidFill>
                  <a:srgbClr val="FFCC00"/>
                </a:solidFill>
              </a:rPr>
              <a:t>for the remission of sins</a:t>
            </a:r>
            <a:r>
              <a:rPr lang="en-US" altLang="en-US" i="1" dirty="0">
                <a:solidFill>
                  <a:srgbClr val="FFCC00"/>
                </a:solidFill>
              </a:rPr>
              <a:t>”</a:t>
            </a:r>
          </a:p>
          <a:p>
            <a:pPr marL="0" indent="0">
              <a:lnSpc>
                <a:spcPct val="90000"/>
              </a:lnSpc>
              <a:buFont typeface="Arial" panose="020B0604020202020204" pitchFamily="34" charset="0"/>
              <a:buNone/>
            </a:pPr>
            <a:endParaRPr lang="en-US" altLang="en-US" b="1" i="1" dirty="0">
              <a:solidFill>
                <a:srgbClr val="FFCC00"/>
              </a:solidFill>
            </a:endParaRPr>
          </a:p>
          <a:p>
            <a:pPr marL="0" indent="0">
              <a:lnSpc>
                <a:spcPct val="90000"/>
              </a:lnSpc>
              <a:buFont typeface="Arial" panose="020B0604020202020204" pitchFamily="34" charset="0"/>
              <a:buNone/>
            </a:pPr>
            <a:endParaRPr lang="en-US" altLang="en-US" sz="800" b="1" i="1" u="sng" dirty="0">
              <a:solidFill>
                <a:srgbClr val="FFFF00"/>
              </a:solidFill>
            </a:endParaRPr>
          </a:p>
          <a:p>
            <a:pPr marL="0" indent="0" algn="ctr">
              <a:lnSpc>
                <a:spcPct val="90000"/>
              </a:lnSpc>
              <a:buFont typeface="Arial" panose="020B0604020202020204" pitchFamily="34" charset="0"/>
              <a:buNone/>
            </a:pPr>
            <a:r>
              <a:rPr lang="en-US" altLang="en-US" b="1" i="1" u="sng" dirty="0">
                <a:solidFill>
                  <a:srgbClr val="FFFF00"/>
                </a:solidFill>
              </a:rPr>
              <a:t>IN ORDER TO HAVE</a:t>
            </a:r>
          </a:p>
        </p:txBody>
      </p:sp>
    </p:spTree>
  </p:cSld>
  <p:clrMapOvr>
    <a:masterClrMapping/>
  </p:clrMapOvr>
  <p:transition spd="slow">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Scale>
                                      <p:cBhvr>
                                        <p:cTn id="7" dur="1000" decel="50000" fill="hold">
                                          <p:stCondLst>
                                            <p:cond delay="0"/>
                                          </p:stCondLst>
                                        </p:cTn>
                                        <p:tgtEl>
                                          <p:spTgt spid="1536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5363">
                                            <p:txEl>
                                              <p:pRg st="0" end="0"/>
                                            </p:txEl>
                                          </p:spTgt>
                                        </p:tgtEl>
                                        <p:attrNameLst>
                                          <p:attrName>ppt_x</p:attrName>
                                          <p:attrName>ppt_y</p:attrName>
                                        </p:attrNameLst>
                                      </p:cBhvr>
                                    </p:animMotion>
                                    <p:animEffect transition="in" filter="fade">
                                      <p:cBhvr>
                                        <p:cTn id="9" dur="1000"/>
                                        <p:tgtEl>
                                          <p:spTgt spid="15363">
                                            <p:txEl>
                                              <p:pRg st="0" end="0"/>
                                            </p:txEl>
                                          </p:spTgt>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Scale>
                                      <p:cBhvr>
                                        <p:cTn id="12" dur="1000" decel="50000" fill="hold">
                                          <p:stCondLst>
                                            <p:cond delay="0"/>
                                          </p:stCondLst>
                                        </p:cTn>
                                        <p:tgtEl>
                                          <p:spTgt spid="1536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15363">
                                            <p:txEl>
                                              <p:pRg st="1" end="1"/>
                                            </p:txEl>
                                          </p:spTgt>
                                        </p:tgtEl>
                                        <p:attrNameLst>
                                          <p:attrName>ppt_x</p:attrName>
                                          <p:attrName>ppt_y</p:attrName>
                                        </p:attrNameLst>
                                      </p:cBhvr>
                                    </p:animMotion>
                                    <p:animEffect transition="in" filter="fade">
                                      <p:cBhvr>
                                        <p:cTn id="14" dur="1000"/>
                                        <p:tgtEl>
                                          <p:spTgt spid="15363">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15363">
                                            <p:txEl>
                                              <p:pRg st="5" end="5"/>
                                            </p:txEl>
                                          </p:spTgt>
                                        </p:tgtEl>
                                        <p:attrNameLst>
                                          <p:attrName>style.visibility</p:attrName>
                                        </p:attrNameLst>
                                      </p:cBhvr>
                                      <p:to>
                                        <p:strVal val="visible"/>
                                      </p:to>
                                    </p:set>
                                    <p:animScale>
                                      <p:cBhvr>
                                        <p:cTn id="19" dur="1000" decel="50000" fill="hold">
                                          <p:stCondLst>
                                            <p:cond delay="0"/>
                                          </p:stCondLst>
                                        </p:cTn>
                                        <p:tgtEl>
                                          <p:spTgt spid="1536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5363">
                                            <p:txEl>
                                              <p:pRg st="5" end="5"/>
                                            </p:txEl>
                                          </p:spTgt>
                                        </p:tgtEl>
                                        <p:attrNameLst>
                                          <p:attrName>ppt_x</p:attrName>
                                          <p:attrName>ppt_y</p:attrName>
                                        </p:attrNameLst>
                                      </p:cBhvr>
                                    </p:animMotion>
                                    <p:animEffect transition="in" filter="fade">
                                      <p:cBhvr>
                                        <p:cTn id="21" dur="1000"/>
                                        <p:tgtEl>
                                          <p:spTgt spid="15363">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15364">
                                            <p:txEl>
                                              <p:pRg st="0" end="0"/>
                                            </p:txEl>
                                          </p:spTgt>
                                        </p:tgtEl>
                                        <p:attrNameLst>
                                          <p:attrName>style.visibility</p:attrName>
                                        </p:attrNameLst>
                                      </p:cBhvr>
                                      <p:to>
                                        <p:strVal val="visible"/>
                                      </p:to>
                                    </p:set>
                                    <p:animScale>
                                      <p:cBhvr>
                                        <p:cTn id="26" dur="1000" decel="50000" fill="hold">
                                          <p:stCondLst>
                                            <p:cond delay="0"/>
                                          </p:stCondLst>
                                        </p:cTn>
                                        <p:tgtEl>
                                          <p:spTgt spid="1536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15364">
                                            <p:txEl>
                                              <p:pRg st="0" end="0"/>
                                            </p:txEl>
                                          </p:spTgt>
                                        </p:tgtEl>
                                        <p:attrNameLst>
                                          <p:attrName>ppt_x</p:attrName>
                                          <p:attrName>ppt_y</p:attrName>
                                        </p:attrNameLst>
                                      </p:cBhvr>
                                    </p:animMotion>
                                    <p:animEffect transition="in" filter="fade">
                                      <p:cBhvr>
                                        <p:cTn id="28" dur="1000"/>
                                        <p:tgtEl>
                                          <p:spTgt spid="15364">
                                            <p:txEl>
                                              <p:pRg st="0" end="0"/>
                                            </p:txEl>
                                          </p:spTgt>
                                        </p:tgtEl>
                                      </p:cBhvr>
                                    </p:animEffect>
                                  </p:childTnLst>
                                </p:cTn>
                              </p:par>
                              <p:par>
                                <p:cTn id="29" presetID="52" presetClass="entr" presetSubtype="0" fill="hold" grpId="0" nodeType="withEffect">
                                  <p:stCondLst>
                                    <p:cond delay="0"/>
                                  </p:stCondLst>
                                  <p:childTnLst>
                                    <p:set>
                                      <p:cBhvr>
                                        <p:cTn id="30" dur="1" fill="hold">
                                          <p:stCondLst>
                                            <p:cond delay="0"/>
                                          </p:stCondLst>
                                        </p:cTn>
                                        <p:tgtEl>
                                          <p:spTgt spid="15364">
                                            <p:txEl>
                                              <p:pRg st="1" end="1"/>
                                            </p:txEl>
                                          </p:spTgt>
                                        </p:tgtEl>
                                        <p:attrNameLst>
                                          <p:attrName>style.visibility</p:attrName>
                                        </p:attrNameLst>
                                      </p:cBhvr>
                                      <p:to>
                                        <p:strVal val="visible"/>
                                      </p:to>
                                    </p:set>
                                    <p:animScale>
                                      <p:cBhvr>
                                        <p:cTn id="31" dur="1000" decel="50000" fill="hold">
                                          <p:stCondLst>
                                            <p:cond delay="0"/>
                                          </p:stCondLst>
                                        </p:cTn>
                                        <p:tgtEl>
                                          <p:spTgt spid="1536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5364">
                                            <p:txEl>
                                              <p:pRg st="1" end="1"/>
                                            </p:txEl>
                                          </p:spTgt>
                                        </p:tgtEl>
                                        <p:attrNameLst>
                                          <p:attrName>ppt_x</p:attrName>
                                          <p:attrName>ppt_y</p:attrName>
                                        </p:attrNameLst>
                                      </p:cBhvr>
                                    </p:animMotion>
                                    <p:animEffect transition="in" filter="fade">
                                      <p:cBhvr>
                                        <p:cTn id="33" dur="1000"/>
                                        <p:tgtEl>
                                          <p:spTgt spid="15364">
                                            <p:txEl>
                                              <p:pRg st="1" end="1"/>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2" presetClass="entr" presetSubtype="0" fill="hold" grpId="0" nodeType="clickEffect">
                                  <p:stCondLst>
                                    <p:cond delay="0"/>
                                  </p:stCondLst>
                                  <p:childTnLst>
                                    <p:set>
                                      <p:cBhvr>
                                        <p:cTn id="37" dur="1" fill="hold">
                                          <p:stCondLst>
                                            <p:cond delay="0"/>
                                          </p:stCondLst>
                                        </p:cTn>
                                        <p:tgtEl>
                                          <p:spTgt spid="15364">
                                            <p:txEl>
                                              <p:pRg st="4" end="4"/>
                                            </p:txEl>
                                          </p:spTgt>
                                        </p:tgtEl>
                                        <p:attrNameLst>
                                          <p:attrName>style.visibility</p:attrName>
                                        </p:attrNameLst>
                                      </p:cBhvr>
                                      <p:to>
                                        <p:strVal val="visible"/>
                                      </p:to>
                                    </p:set>
                                    <p:animScale>
                                      <p:cBhvr>
                                        <p:cTn id="38" dur="1000" decel="50000" fill="hold">
                                          <p:stCondLst>
                                            <p:cond delay="0"/>
                                          </p:stCondLst>
                                        </p:cTn>
                                        <p:tgtEl>
                                          <p:spTgt spid="15364">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1000" decel="50000" fill="hold">
                                          <p:stCondLst>
                                            <p:cond delay="0"/>
                                          </p:stCondLst>
                                        </p:cTn>
                                        <p:tgtEl>
                                          <p:spTgt spid="15364">
                                            <p:txEl>
                                              <p:pRg st="4" end="4"/>
                                            </p:txEl>
                                          </p:spTgt>
                                        </p:tgtEl>
                                        <p:attrNameLst>
                                          <p:attrName>ppt_x</p:attrName>
                                          <p:attrName>ppt_y</p:attrName>
                                        </p:attrNameLst>
                                      </p:cBhvr>
                                    </p:animMotion>
                                    <p:animEffect transition="in" filter="fade">
                                      <p:cBhvr>
                                        <p:cTn id="40" dur="1000"/>
                                        <p:tgtEl>
                                          <p:spTgt spid="1536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P spid="1536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4DC6F6F-E725-4640-AE03-650B41723C1D}"/>
              </a:ext>
            </a:extLst>
          </p:cNvPr>
          <p:cNvSpPr>
            <a:spLocks noGrp="1" noChangeArrowheads="1"/>
          </p:cNvSpPr>
          <p:nvPr>
            <p:ph type="title"/>
          </p:nvPr>
        </p:nvSpPr>
        <p:spPr>
          <a:xfrm>
            <a:off x="457200" y="461417"/>
            <a:ext cx="8229600" cy="769441"/>
          </a:xfrm>
        </p:spPr>
        <p:txBody>
          <a:bodyPr>
            <a:spAutoFit/>
          </a:bodyPr>
          <a:lstStyle/>
          <a:p>
            <a:r>
              <a:rPr lang="en-US" altLang="en-US" dirty="0"/>
              <a:t>Acts 2:38</a:t>
            </a:r>
          </a:p>
        </p:txBody>
      </p:sp>
      <p:sp>
        <p:nvSpPr>
          <p:cNvPr id="8195" name="Rectangle 3">
            <a:extLst>
              <a:ext uri="{FF2B5EF4-FFF2-40B4-BE49-F238E27FC236}">
                <a16:creationId xmlns:a16="http://schemas.microsoft.com/office/drawing/2014/main" id="{83CE57AE-87AA-44DA-9DBE-36CC76387A3D}"/>
              </a:ext>
            </a:extLst>
          </p:cNvPr>
          <p:cNvSpPr>
            <a:spLocks noGrp="1" noChangeArrowheads="1"/>
          </p:cNvSpPr>
          <p:nvPr>
            <p:ph type="body" idx="1"/>
          </p:nvPr>
        </p:nvSpPr>
        <p:spPr>
          <a:xfrm>
            <a:off x="457200" y="1600200"/>
            <a:ext cx="8229600" cy="4031873"/>
          </a:xfrm>
        </p:spPr>
        <p:txBody>
          <a:bodyPr>
            <a:spAutoFit/>
          </a:bodyPr>
          <a:lstStyle/>
          <a:p>
            <a:pPr>
              <a:buFontTx/>
              <a:buNone/>
            </a:pPr>
            <a:r>
              <a:rPr lang="en-US" altLang="en-US" sz="4000" dirty="0">
                <a:solidFill>
                  <a:srgbClr val="FFFFFF"/>
                </a:solidFill>
              </a:rPr>
              <a:t>“And Peter (said) unto them, Repent ye, and be baptized every one of you in the name of Jesus Christ unto </a:t>
            </a:r>
            <a:r>
              <a:rPr lang="en-US" altLang="en-US" sz="4000" i="1" dirty="0">
                <a:solidFill>
                  <a:srgbClr val="FFFFFF"/>
                </a:solidFill>
              </a:rPr>
              <a:t>(for KJV)</a:t>
            </a:r>
            <a:r>
              <a:rPr lang="en-US" altLang="en-US" sz="4000" dirty="0">
                <a:solidFill>
                  <a:srgbClr val="FFFFFF"/>
                </a:solidFill>
              </a:rPr>
              <a:t> the remission of your sins; and ye shall receive the </a:t>
            </a:r>
            <a:r>
              <a:rPr lang="en-US" altLang="en-US" sz="4800" b="1" u="sng" dirty="0">
                <a:solidFill>
                  <a:srgbClr val="FFFFFF"/>
                </a:solidFill>
              </a:rPr>
              <a:t>gift of the Holy Spirit</a:t>
            </a:r>
            <a:r>
              <a:rPr lang="en-US" altLang="en-US" sz="4000" dirty="0">
                <a:solidFill>
                  <a:srgbClr val="FFFFFF"/>
                </a:solidFill>
              </a:rPr>
              <a:t>.”</a:t>
            </a:r>
          </a:p>
        </p:txBody>
      </p:sp>
    </p:spTree>
  </p:cSld>
  <p:clrMapOvr>
    <a:masterClrMapping/>
  </p:clrMapOvr>
  <p:transition spd="slow">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D15DE29-6063-4494-98A4-B375085DBC1E}"/>
              </a:ext>
            </a:extLst>
          </p:cNvPr>
          <p:cNvSpPr>
            <a:spLocks noGrp="1" noRot="1" noChangeArrowheads="1"/>
          </p:cNvSpPr>
          <p:nvPr>
            <p:ph type="title"/>
          </p:nvPr>
        </p:nvSpPr>
        <p:spPr>
          <a:xfrm>
            <a:off x="301625" y="415379"/>
            <a:ext cx="8540750" cy="769441"/>
          </a:xfrm>
        </p:spPr>
        <p:txBody>
          <a:bodyPr>
            <a:spAutoFit/>
          </a:bodyPr>
          <a:lstStyle/>
          <a:p>
            <a:r>
              <a:rPr lang="en-US" altLang="en-US" dirty="0">
                <a:effectLst/>
              </a:rPr>
              <a:t>What Were They Promised?</a:t>
            </a:r>
          </a:p>
        </p:txBody>
      </p:sp>
      <p:sp>
        <p:nvSpPr>
          <p:cNvPr id="17411" name="Rectangle 3">
            <a:extLst>
              <a:ext uri="{FF2B5EF4-FFF2-40B4-BE49-F238E27FC236}">
                <a16:creationId xmlns:a16="http://schemas.microsoft.com/office/drawing/2014/main" id="{1A193574-A8DF-4287-A8B3-FAD2E5D0E7F9}"/>
              </a:ext>
            </a:extLst>
          </p:cNvPr>
          <p:cNvSpPr>
            <a:spLocks noGrp="1" noRot="1" noChangeArrowheads="1"/>
          </p:cNvSpPr>
          <p:nvPr>
            <p:ph type="body" idx="1"/>
          </p:nvPr>
        </p:nvSpPr>
        <p:spPr>
          <a:xfrm>
            <a:off x="132762" y="1219200"/>
            <a:ext cx="8915400" cy="4955203"/>
          </a:xfrm>
        </p:spPr>
        <p:txBody>
          <a:bodyPr wrap="square">
            <a:spAutoFit/>
          </a:bodyPr>
          <a:lstStyle/>
          <a:p>
            <a:pPr>
              <a:lnSpc>
                <a:spcPct val="80000"/>
              </a:lnSpc>
            </a:pPr>
            <a:r>
              <a:rPr lang="en-US" altLang="en-US" sz="2800" dirty="0">
                <a:effectLst/>
              </a:rPr>
              <a:t>The </a:t>
            </a:r>
            <a:r>
              <a:rPr lang="en-US" altLang="en-US" sz="2800" b="1" i="1" dirty="0">
                <a:effectLst/>
              </a:rPr>
              <a:t>gift</a:t>
            </a:r>
            <a:r>
              <a:rPr lang="en-US" altLang="en-US" sz="2800" dirty="0">
                <a:effectLst/>
              </a:rPr>
              <a:t> as the Spirit himself?</a:t>
            </a:r>
          </a:p>
          <a:p>
            <a:pPr>
              <a:lnSpc>
                <a:spcPct val="80000"/>
              </a:lnSpc>
            </a:pPr>
            <a:r>
              <a:rPr lang="en-US" altLang="en-US" sz="2800" dirty="0">
                <a:effectLst/>
              </a:rPr>
              <a:t>The </a:t>
            </a:r>
            <a:r>
              <a:rPr lang="en-US" altLang="en-US" sz="2800" b="1" i="1" dirty="0">
                <a:effectLst/>
              </a:rPr>
              <a:t>gift</a:t>
            </a:r>
            <a:r>
              <a:rPr lang="en-US" altLang="en-US" sz="2800" dirty="0">
                <a:effectLst/>
              </a:rPr>
              <a:t> as a “measure of the Holy Spirit?”</a:t>
            </a:r>
          </a:p>
          <a:p>
            <a:pPr>
              <a:lnSpc>
                <a:spcPct val="80000"/>
              </a:lnSpc>
            </a:pPr>
            <a:r>
              <a:rPr lang="en-US" altLang="en-US" sz="2800" dirty="0">
                <a:effectLst/>
              </a:rPr>
              <a:t>The </a:t>
            </a:r>
            <a:r>
              <a:rPr lang="en-US" altLang="en-US" sz="2800" b="1" i="1" dirty="0">
                <a:effectLst/>
              </a:rPr>
              <a:t>gift</a:t>
            </a:r>
            <a:r>
              <a:rPr lang="en-US" altLang="en-US" sz="2800" dirty="0">
                <a:effectLst/>
              </a:rPr>
              <a:t> as a blessing that the Holy Spirit bestows?</a:t>
            </a:r>
          </a:p>
          <a:p>
            <a:pPr>
              <a:lnSpc>
                <a:spcPct val="80000"/>
              </a:lnSpc>
              <a:buFont typeface="Arial" panose="020B0604020202020204" pitchFamily="34" charset="0"/>
              <a:buNone/>
            </a:pPr>
            <a:endParaRPr lang="en-US" altLang="en-US" sz="2800" dirty="0">
              <a:effectLst/>
            </a:endParaRPr>
          </a:p>
          <a:p>
            <a:pPr>
              <a:lnSpc>
                <a:spcPct val="80000"/>
              </a:lnSpc>
            </a:pPr>
            <a:r>
              <a:rPr lang="en-US" altLang="en-US" sz="2800" dirty="0">
                <a:effectLst/>
              </a:rPr>
              <a:t>The Holy Spirit personally comes into the believer and dwells within him?</a:t>
            </a:r>
          </a:p>
          <a:p>
            <a:pPr>
              <a:lnSpc>
                <a:spcPct val="80000"/>
              </a:lnSpc>
            </a:pPr>
            <a:r>
              <a:rPr lang="en-US" altLang="en-US" sz="2800" dirty="0">
                <a:effectLst/>
              </a:rPr>
              <a:t>The Holy Spirit bestows the ability to perform miracles – especially to speak in tongues?</a:t>
            </a:r>
          </a:p>
          <a:p>
            <a:pPr>
              <a:lnSpc>
                <a:spcPct val="80000"/>
              </a:lnSpc>
            </a:pPr>
            <a:r>
              <a:rPr lang="en-US" altLang="en-US" dirty="0"/>
              <a:t>Were they promised the Holy Spirit Himself or were they promised a gift from the Holy Spirit? Was the Spirit Himself the gift or was He the giver?</a:t>
            </a:r>
            <a:endParaRPr lang="en-US" altLang="en-US" sz="2800" dirty="0"/>
          </a:p>
        </p:txBody>
      </p:sp>
    </p:spTree>
  </p:cSld>
  <p:clrMapOvr>
    <a:masterClrMapping/>
  </p:clrMapOvr>
  <p:transition spd="slow">
    <p:cut thruBlk="1"/>
  </p:transition>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Compass</Template>
  <TotalTime>1801</TotalTime>
  <Words>1607</Words>
  <Application>Microsoft Office PowerPoint</Application>
  <PresentationFormat>On-screen Show (4:3)</PresentationFormat>
  <Paragraphs>112</Paragraphs>
  <Slides>19</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19</vt:i4>
      </vt:variant>
    </vt:vector>
  </HeadingPairs>
  <TitlesOfParts>
    <vt:vector size="30" baseType="lpstr">
      <vt:lpstr>Arial</vt:lpstr>
      <vt:lpstr>Calibri</vt:lpstr>
      <vt:lpstr>DomCasual</vt:lpstr>
      <vt:lpstr>Garamond</vt:lpstr>
      <vt:lpstr>Tahoma</vt:lpstr>
      <vt:lpstr>Times New Roman</vt:lpstr>
      <vt:lpstr>Verdana</vt:lpstr>
      <vt:lpstr>Wingdings</vt:lpstr>
      <vt:lpstr>Cliff</vt:lpstr>
      <vt:lpstr>Compass</vt:lpstr>
      <vt:lpstr>Teamwork</vt:lpstr>
      <vt:lpstr>The Gift Of  The Holy Spirit</vt:lpstr>
      <vt:lpstr>PowerPoint Presentation</vt:lpstr>
      <vt:lpstr>PowerPoint Presentation</vt:lpstr>
      <vt:lpstr>PowerPoint Presentation</vt:lpstr>
      <vt:lpstr>PowerPoint Presentation</vt:lpstr>
      <vt:lpstr>PowerPoint Presentation</vt:lpstr>
      <vt:lpstr>What Was Promised? “Remission Of Sins”</vt:lpstr>
      <vt:lpstr>Acts 2:38</vt:lpstr>
      <vt:lpstr>What Were They Promised?</vt:lpstr>
      <vt:lpstr>Cannot be Answered On The Basis Of The Grammar Alone</vt:lpstr>
      <vt:lpstr>Gift Or Giver? Comparison Of “Gift Of” Passages</vt:lpstr>
      <vt:lpstr>Metaphorically Or Literally? metaphor “1 a figure of speech in which a word or phrase is applied to something to which it is not literally applicable … (e.g. food for thought). 2 a thing symbolic of something.”</vt:lpstr>
      <vt:lpstr>Gift Of The Holy Spirit In Context</vt:lpstr>
      <vt:lpstr>Gift Of The Holy Spirit In Context</vt:lpstr>
      <vt:lpstr>Gift Of The Holy Spirit In Context</vt:lpstr>
      <vt:lpstr>Gift Of The Holy Spirit In Context</vt:lpstr>
      <vt:lpstr>Gift Of The Holy Spirit In Context</vt:lpstr>
      <vt:lpstr>How Can This Salvation Be The Gift Of The Holy Spirit?</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Gift Of The Holy Spirit</dc:title>
  <dc:creator>Micky D. Galloway</dc:creator>
  <cp:lastModifiedBy>Richard Lidh</cp:lastModifiedBy>
  <cp:revision>20</cp:revision>
  <cp:lastPrinted>2021-11-02T01:47:57Z</cp:lastPrinted>
  <dcterms:created xsi:type="dcterms:W3CDTF">2006-06-04T12:05:45Z</dcterms:created>
  <dcterms:modified xsi:type="dcterms:W3CDTF">2021-11-02T01:47:59Z</dcterms:modified>
</cp:coreProperties>
</file>